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04" r:id="rId2"/>
    <p:sldId id="310" r:id="rId3"/>
    <p:sldId id="317" r:id="rId4"/>
    <p:sldId id="318" r:id="rId5"/>
    <p:sldId id="325" r:id="rId6"/>
    <p:sldId id="321" r:id="rId7"/>
    <p:sldId id="324" r:id="rId8"/>
    <p:sldId id="322" r:id="rId9"/>
    <p:sldId id="313" r:id="rId10"/>
    <p:sldId id="326" r:id="rId11"/>
  </p:sldIdLst>
  <p:sldSz cx="9144000" cy="5143500" type="screen16x9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6">
          <p15:clr>
            <a:srgbClr val="A4A3A4"/>
          </p15:clr>
        </p15:guide>
        <p15:guide id="2" pos="37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 autoAdjust="0"/>
    <p:restoredTop sz="95202" autoAdjust="0"/>
  </p:normalViewPr>
  <p:slideViewPr>
    <p:cSldViewPr snapToGrid="0">
      <p:cViewPr varScale="1">
        <p:scale>
          <a:sx n="114" d="100"/>
          <a:sy n="114" d="100"/>
        </p:scale>
        <p:origin x="636" y="84"/>
      </p:cViewPr>
      <p:guideLst>
        <p:guide orient="horz" pos="486"/>
        <p:guide pos="37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118" d="100"/>
          <a:sy n="118" d="100"/>
        </p:scale>
        <p:origin x="-2004" y="-96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8FC5CD-49B0-8D49-970B-476C7691980A}" type="doc">
      <dgm:prSet loTypeId="urn:microsoft.com/office/officeart/2005/8/layout/cycle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84860D-ADA1-1241-A639-8EB8F8963D8E}">
      <dgm:prSet phldrT="[Text]"/>
      <dgm:spPr/>
      <dgm:t>
        <a:bodyPr/>
        <a:lstStyle/>
        <a:p>
          <a:r>
            <a:rPr lang="en-US"/>
            <a:t>Pedagogy</a:t>
          </a:r>
        </a:p>
      </dgm:t>
    </dgm:pt>
    <dgm:pt modelId="{EA445407-3CF2-1F42-BD08-DB0542CBD6EF}" type="parTrans" cxnId="{C9B5F3C2-99A2-0F45-8433-4178CB026469}">
      <dgm:prSet/>
      <dgm:spPr/>
      <dgm:t>
        <a:bodyPr/>
        <a:lstStyle/>
        <a:p>
          <a:endParaRPr lang="en-US"/>
        </a:p>
      </dgm:t>
    </dgm:pt>
    <dgm:pt modelId="{AA7E443A-3250-AD41-A80C-1ED0430995B8}" type="sibTrans" cxnId="{C9B5F3C2-99A2-0F45-8433-4178CB026469}">
      <dgm:prSet/>
      <dgm:spPr/>
      <dgm:t>
        <a:bodyPr/>
        <a:lstStyle/>
        <a:p>
          <a:endParaRPr lang="en-US"/>
        </a:p>
      </dgm:t>
    </dgm:pt>
    <dgm:pt modelId="{FAA2F14D-0C39-E445-AC8F-FDA5C6450447}">
      <dgm:prSet phldrT="[Text]"/>
      <dgm:spPr/>
      <dgm:t>
        <a:bodyPr/>
        <a:lstStyle/>
        <a:p>
          <a:r>
            <a:rPr lang="en-US" b="1" dirty="0"/>
            <a:t>Place-based (connected to)</a:t>
          </a:r>
        </a:p>
      </dgm:t>
    </dgm:pt>
    <dgm:pt modelId="{A9B52354-3E2C-6045-BCAD-DE3B1F91F3E8}" type="parTrans" cxnId="{197053F3-F760-7B40-93A7-A8CA718B1F91}">
      <dgm:prSet/>
      <dgm:spPr/>
      <dgm:t>
        <a:bodyPr/>
        <a:lstStyle/>
        <a:p>
          <a:endParaRPr lang="en-US"/>
        </a:p>
      </dgm:t>
    </dgm:pt>
    <dgm:pt modelId="{D753D557-A9C3-9843-8307-EC0ECEBF4C6A}" type="sibTrans" cxnId="{197053F3-F760-7B40-93A7-A8CA718B1F91}">
      <dgm:prSet/>
      <dgm:spPr/>
      <dgm:t>
        <a:bodyPr/>
        <a:lstStyle/>
        <a:p>
          <a:endParaRPr lang="en-US"/>
        </a:p>
      </dgm:t>
    </dgm:pt>
    <dgm:pt modelId="{0FA9FAC5-F986-F347-89C5-8234B0C46817}">
      <dgm:prSet phldrT="[Text]"/>
      <dgm:spPr/>
      <dgm:t>
        <a:bodyPr/>
        <a:lstStyle/>
        <a:p>
          <a:r>
            <a:rPr lang="en-US" b="1" dirty="0"/>
            <a:t>Language</a:t>
          </a:r>
        </a:p>
      </dgm:t>
    </dgm:pt>
    <dgm:pt modelId="{C73D1A1F-6261-0440-BE13-E6DF5369C132}" type="parTrans" cxnId="{74D85399-9AE6-A24B-8A70-48BB49521224}">
      <dgm:prSet/>
      <dgm:spPr/>
      <dgm:t>
        <a:bodyPr/>
        <a:lstStyle/>
        <a:p>
          <a:endParaRPr lang="en-US"/>
        </a:p>
      </dgm:t>
    </dgm:pt>
    <dgm:pt modelId="{2F356C5F-74AE-784E-A2F5-0414342036E8}" type="sibTrans" cxnId="{74D85399-9AE6-A24B-8A70-48BB49521224}">
      <dgm:prSet/>
      <dgm:spPr/>
      <dgm:t>
        <a:bodyPr/>
        <a:lstStyle/>
        <a:p>
          <a:endParaRPr lang="en-US"/>
        </a:p>
      </dgm:t>
    </dgm:pt>
    <dgm:pt modelId="{A9ED8B77-7138-B445-870B-DD52F455CBD7}">
      <dgm:prSet phldrT="[Text]"/>
      <dgm:spPr/>
      <dgm:t>
        <a:bodyPr/>
        <a:lstStyle/>
        <a:p>
          <a:r>
            <a:rPr lang="en-US" dirty="0"/>
            <a:t>Kinship</a:t>
          </a:r>
        </a:p>
        <a:p>
          <a:r>
            <a:rPr lang="en-US" dirty="0"/>
            <a:t>relationships</a:t>
          </a:r>
        </a:p>
      </dgm:t>
    </dgm:pt>
    <dgm:pt modelId="{F1DED7ED-D665-954B-9899-C12967CC4D92}" type="parTrans" cxnId="{028371CE-4FB7-CF4F-8083-EDA0C615E7AE}">
      <dgm:prSet/>
      <dgm:spPr/>
      <dgm:t>
        <a:bodyPr/>
        <a:lstStyle/>
        <a:p>
          <a:endParaRPr lang="en-US"/>
        </a:p>
      </dgm:t>
    </dgm:pt>
    <dgm:pt modelId="{9C936043-F29E-F74D-A8CE-7857331A5DFB}" type="sibTrans" cxnId="{028371CE-4FB7-CF4F-8083-EDA0C615E7AE}">
      <dgm:prSet/>
      <dgm:spPr/>
      <dgm:t>
        <a:bodyPr/>
        <a:lstStyle/>
        <a:p>
          <a:endParaRPr lang="en-US"/>
        </a:p>
      </dgm:t>
    </dgm:pt>
    <dgm:pt modelId="{FD436953-534F-1C4E-81B3-F8E2EA0282F2}">
      <dgm:prSet phldrT="[Text]"/>
      <dgm:spPr/>
      <dgm:t>
        <a:bodyPr/>
        <a:lstStyle/>
        <a:p>
          <a:r>
            <a:rPr lang="en-US" b="1" dirty="0"/>
            <a:t>Community</a:t>
          </a:r>
        </a:p>
      </dgm:t>
    </dgm:pt>
    <dgm:pt modelId="{8E260A33-FD4F-7C44-A204-D4A6B2CDBC3A}" type="parTrans" cxnId="{4D12AF01-E481-C547-921A-932ACA3D9A20}">
      <dgm:prSet/>
      <dgm:spPr/>
      <dgm:t>
        <a:bodyPr/>
        <a:lstStyle/>
        <a:p>
          <a:endParaRPr lang="en-US"/>
        </a:p>
      </dgm:t>
    </dgm:pt>
    <dgm:pt modelId="{82ACF823-87EC-6040-AE3E-D004F5550BC1}" type="sibTrans" cxnId="{4D12AF01-E481-C547-921A-932ACA3D9A20}">
      <dgm:prSet/>
      <dgm:spPr/>
      <dgm:t>
        <a:bodyPr/>
        <a:lstStyle/>
        <a:p>
          <a:endParaRPr lang="en-US"/>
        </a:p>
      </dgm:t>
    </dgm:pt>
    <dgm:pt modelId="{1D8EC41E-4EF1-F942-9193-3D3ABB9249EC}">
      <dgm:prSet phldrT="[Text]"/>
      <dgm:spPr/>
      <dgm:t>
        <a:bodyPr/>
        <a:lstStyle/>
        <a:p>
          <a:r>
            <a:rPr lang="en-US" dirty="0"/>
            <a:t>Cultural identity</a:t>
          </a:r>
        </a:p>
      </dgm:t>
    </dgm:pt>
    <dgm:pt modelId="{1E71A814-AEAB-294F-85DD-59942C54DD6B}" type="parTrans" cxnId="{8F5C7B5C-6431-034E-8481-E570F48CA000}">
      <dgm:prSet/>
      <dgm:spPr/>
      <dgm:t>
        <a:bodyPr/>
        <a:lstStyle/>
        <a:p>
          <a:endParaRPr lang="en-US"/>
        </a:p>
      </dgm:t>
    </dgm:pt>
    <dgm:pt modelId="{B311C7E6-5897-C643-B038-3E038203F17B}" type="sibTrans" cxnId="{8F5C7B5C-6431-034E-8481-E570F48CA000}">
      <dgm:prSet/>
      <dgm:spPr/>
      <dgm:t>
        <a:bodyPr/>
        <a:lstStyle/>
        <a:p>
          <a:endParaRPr lang="en-US"/>
        </a:p>
      </dgm:t>
    </dgm:pt>
    <dgm:pt modelId="{1B61918B-D5B0-7447-A570-8832B5C9CE9B}">
      <dgm:prSet phldrT="[Text]"/>
      <dgm:spPr/>
      <dgm:t>
        <a:bodyPr/>
        <a:lstStyle/>
        <a:p>
          <a:r>
            <a:rPr lang="en-US" b="1" dirty="0"/>
            <a:t>Culture</a:t>
          </a:r>
        </a:p>
      </dgm:t>
    </dgm:pt>
    <dgm:pt modelId="{08C33ED3-60A9-CF48-827F-3F88217770FB}" type="parTrans" cxnId="{21DBD86F-1C8C-484A-883E-99B29B527E9D}">
      <dgm:prSet/>
      <dgm:spPr/>
      <dgm:t>
        <a:bodyPr/>
        <a:lstStyle/>
        <a:p>
          <a:endParaRPr lang="en-US"/>
        </a:p>
      </dgm:t>
    </dgm:pt>
    <dgm:pt modelId="{5F62CC0C-E8F5-994D-8E95-5DE5EDB3E0FE}" type="sibTrans" cxnId="{21DBD86F-1C8C-484A-883E-99B29B527E9D}">
      <dgm:prSet/>
      <dgm:spPr/>
      <dgm:t>
        <a:bodyPr/>
        <a:lstStyle/>
        <a:p>
          <a:endParaRPr lang="en-US"/>
        </a:p>
      </dgm:t>
    </dgm:pt>
    <dgm:pt modelId="{332C2718-1CC8-EE46-9422-0E7DC53A1E1D}">
      <dgm:prSet phldrT="[Text]"/>
      <dgm:spPr/>
      <dgm:t>
        <a:bodyPr/>
        <a:lstStyle/>
        <a:p>
          <a:r>
            <a:rPr lang="en-US"/>
            <a:t>Epistemology</a:t>
          </a:r>
        </a:p>
        <a:p>
          <a:r>
            <a:rPr lang="en-US"/>
            <a:t>assessment</a:t>
          </a:r>
        </a:p>
      </dgm:t>
    </dgm:pt>
    <dgm:pt modelId="{AA14E592-D178-9A4E-81D0-441FAEF55732}" type="sibTrans" cxnId="{DD190ADA-B034-DD45-92D3-20CE3447564A}">
      <dgm:prSet/>
      <dgm:spPr/>
      <dgm:t>
        <a:bodyPr/>
        <a:lstStyle/>
        <a:p>
          <a:endParaRPr lang="en-US"/>
        </a:p>
      </dgm:t>
    </dgm:pt>
    <dgm:pt modelId="{A07D3080-7F57-D942-9AE8-5A13EB9F6C64}" type="parTrans" cxnId="{DD190ADA-B034-DD45-92D3-20CE3447564A}">
      <dgm:prSet/>
      <dgm:spPr/>
      <dgm:t>
        <a:bodyPr/>
        <a:lstStyle/>
        <a:p>
          <a:endParaRPr lang="en-US"/>
        </a:p>
      </dgm:t>
    </dgm:pt>
    <dgm:pt modelId="{9086F966-4078-E34C-9B82-9D8899E6D2B0}">
      <dgm:prSet phldrT="[Text]"/>
      <dgm:spPr/>
      <dgm:t>
        <a:bodyPr/>
        <a:lstStyle/>
        <a:p>
          <a:r>
            <a:rPr lang="en-US" b="1" dirty="0"/>
            <a:t>Cognitive</a:t>
          </a:r>
        </a:p>
      </dgm:t>
    </dgm:pt>
    <dgm:pt modelId="{BB46D4DD-A1DE-6C47-93C2-D5926FB252EC}" type="parTrans" cxnId="{94BE5276-5E05-8246-9888-4ABBE21CFAAB}">
      <dgm:prSet/>
      <dgm:spPr/>
      <dgm:t>
        <a:bodyPr/>
        <a:lstStyle/>
        <a:p>
          <a:endParaRPr lang="en-US"/>
        </a:p>
      </dgm:t>
    </dgm:pt>
    <dgm:pt modelId="{4F72CF4E-D009-C341-A0B3-160B44A04A9D}" type="sibTrans" cxnId="{94BE5276-5E05-8246-9888-4ABBE21CFAAB}">
      <dgm:prSet/>
      <dgm:spPr/>
      <dgm:t>
        <a:bodyPr/>
        <a:lstStyle/>
        <a:p>
          <a:endParaRPr lang="en-US"/>
        </a:p>
      </dgm:t>
    </dgm:pt>
    <dgm:pt modelId="{5F968FCC-39BC-CB41-9766-01B36BFFE537}">
      <dgm:prSet phldrT="[Text]"/>
      <dgm:spPr/>
      <dgm:t>
        <a:bodyPr/>
        <a:lstStyle/>
        <a:p>
          <a:r>
            <a:rPr lang="en-US" b="1" dirty="0"/>
            <a:t>Spiritual</a:t>
          </a:r>
        </a:p>
      </dgm:t>
    </dgm:pt>
    <dgm:pt modelId="{C2336DDB-50C4-CA49-B234-3962966C650F}" type="parTrans" cxnId="{96706AA3-55BC-7045-8BB2-AA62FCEE5E63}">
      <dgm:prSet/>
      <dgm:spPr/>
      <dgm:t>
        <a:bodyPr/>
        <a:lstStyle/>
        <a:p>
          <a:endParaRPr lang="en-US"/>
        </a:p>
      </dgm:t>
    </dgm:pt>
    <dgm:pt modelId="{156633B7-EF4A-3647-9741-9D9CEB749E2D}" type="sibTrans" cxnId="{96706AA3-55BC-7045-8BB2-AA62FCEE5E63}">
      <dgm:prSet/>
      <dgm:spPr/>
      <dgm:t>
        <a:bodyPr/>
        <a:lstStyle/>
        <a:p>
          <a:endParaRPr lang="en-US"/>
        </a:p>
      </dgm:t>
    </dgm:pt>
    <dgm:pt modelId="{2F4F078E-BB48-6240-A518-DC1972945EA1}">
      <dgm:prSet phldrT="[Text]"/>
      <dgm:spPr/>
      <dgm:t>
        <a:bodyPr/>
        <a:lstStyle/>
        <a:p>
          <a:r>
            <a:rPr lang="en-US" b="1" dirty="0"/>
            <a:t>Physical</a:t>
          </a:r>
        </a:p>
      </dgm:t>
    </dgm:pt>
    <dgm:pt modelId="{FE7264D0-1882-9848-9699-25BDC2619408}" type="parTrans" cxnId="{D8F2B3FF-2646-0A47-99F8-7D97D154175A}">
      <dgm:prSet/>
      <dgm:spPr/>
      <dgm:t>
        <a:bodyPr/>
        <a:lstStyle/>
        <a:p>
          <a:endParaRPr lang="en-US"/>
        </a:p>
      </dgm:t>
    </dgm:pt>
    <dgm:pt modelId="{CD2F066F-C951-3F4F-AAAD-515A16D86FA2}" type="sibTrans" cxnId="{D8F2B3FF-2646-0A47-99F8-7D97D154175A}">
      <dgm:prSet/>
      <dgm:spPr/>
      <dgm:t>
        <a:bodyPr/>
        <a:lstStyle/>
        <a:p>
          <a:endParaRPr lang="en-US"/>
        </a:p>
      </dgm:t>
    </dgm:pt>
    <dgm:pt modelId="{CF546040-5828-1B4C-AFFB-DF2F91181071}">
      <dgm:prSet phldrT="[Text]"/>
      <dgm:spPr/>
      <dgm:t>
        <a:bodyPr/>
        <a:lstStyle/>
        <a:p>
          <a:r>
            <a:rPr lang="en-US" b="1" dirty="0"/>
            <a:t>Wellness</a:t>
          </a:r>
        </a:p>
      </dgm:t>
    </dgm:pt>
    <dgm:pt modelId="{A5322790-A534-8042-8AD3-F02D4719B42E}" type="parTrans" cxnId="{852983FA-5DDA-8A40-9AC0-7F8B428DAFCD}">
      <dgm:prSet/>
      <dgm:spPr/>
      <dgm:t>
        <a:bodyPr/>
        <a:lstStyle/>
        <a:p>
          <a:endParaRPr lang="en-US"/>
        </a:p>
      </dgm:t>
    </dgm:pt>
    <dgm:pt modelId="{C2C65F28-B779-104D-A9A4-960E680C6ADA}" type="sibTrans" cxnId="{852983FA-5DDA-8A40-9AC0-7F8B428DAFCD}">
      <dgm:prSet/>
      <dgm:spPr/>
      <dgm:t>
        <a:bodyPr/>
        <a:lstStyle/>
        <a:p>
          <a:endParaRPr lang="en-US"/>
        </a:p>
      </dgm:t>
    </dgm:pt>
    <dgm:pt modelId="{B21E9A53-44B6-914E-91FE-76714DD5479D}">
      <dgm:prSet phldrT="[Text]"/>
      <dgm:spPr/>
      <dgm:t>
        <a:bodyPr/>
        <a:lstStyle/>
        <a:p>
          <a:r>
            <a:rPr lang="en-US" b="1" dirty="0"/>
            <a:t>Honoring lived experiences</a:t>
          </a:r>
        </a:p>
      </dgm:t>
    </dgm:pt>
    <dgm:pt modelId="{6D2E8A61-7FBE-0B4C-A8A9-64082DCF2D43}" type="parTrans" cxnId="{2AD3E9E4-9F05-EA49-8604-3062F38CFECC}">
      <dgm:prSet/>
      <dgm:spPr/>
      <dgm:t>
        <a:bodyPr/>
        <a:lstStyle/>
        <a:p>
          <a:endParaRPr lang="en-US"/>
        </a:p>
      </dgm:t>
    </dgm:pt>
    <dgm:pt modelId="{2F159077-BDAE-7B43-812C-4ACB664F31F8}" type="sibTrans" cxnId="{2AD3E9E4-9F05-EA49-8604-3062F38CFECC}">
      <dgm:prSet/>
      <dgm:spPr/>
      <dgm:t>
        <a:bodyPr/>
        <a:lstStyle/>
        <a:p>
          <a:endParaRPr lang="en-US"/>
        </a:p>
      </dgm:t>
    </dgm:pt>
    <dgm:pt modelId="{CB1A2D0A-1212-E54D-8A15-37F9370C6B38}">
      <dgm:prSet phldrT="[Text]"/>
      <dgm:spPr/>
      <dgm:t>
        <a:bodyPr/>
        <a:lstStyle/>
        <a:p>
          <a:r>
            <a:rPr lang="en-US" b="1" dirty="0"/>
            <a:t>Intersectionality</a:t>
          </a:r>
        </a:p>
      </dgm:t>
    </dgm:pt>
    <dgm:pt modelId="{AFCC5BE1-B680-C84D-B94B-2D9A3352EA81}" type="parTrans" cxnId="{22E367F5-E40B-6F42-8FD6-41DB73C04994}">
      <dgm:prSet/>
      <dgm:spPr/>
      <dgm:t>
        <a:bodyPr/>
        <a:lstStyle/>
        <a:p>
          <a:endParaRPr lang="en-US"/>
        </a:p>
      </dgm:t>
    </dgm:pt>
    <dgm:pt modelId="{E0D5F9B2-FBE8-894C-B19F-33D1DAD9B661}" type="sibTrans" cxnId="{22E367F5-E40B-6F42-8FD6-41DB73C04994}">
      <dgm:prSet/>
      <dgm:spPr/>
      <dgm:t>
        <a:bodyPr/>
        <a:lstStyle/>
        <a:p>
          <a:endParaRPr lang="en-US"/>
        </a:p>
      </dgm:t>
    </dgm:pt>
    <dgm:pt modelId="{D712A314-947E-C440-938B-FE61A15583DD}">
      <dgm:prSet phldrT="[Text]"/>
      <dgm:spPr/>
      <dgm:t>
        <a:bodyPr/>
        <a:lstStyle/>
        <a:p>
          <a:r>
            <a:rPr lang="en-US" b="1" dirty="0"/>
            <a:t>Healing</a:t>
          </a:r>
        </a:p>
      </dgm:t>
    </dgm:pt>
    <dgm:pt modelId="{A1501C0F-BF9F-0242-9A4C-174598F8B042}" type="parTrans" cxnId="{AA8E5DE5-476D-DD4F-B084-EDE3F63BE307}">
      <dgm:prSet/>
      <dgm:spPr/>
      <dgm:t>
        <a:bodyPr/>
        <a:lstStyle/>
        <a:p>
          <a:endParaRPr lang="en-US"/>
        </a:p>
      </dgm:t>
    </dgm:pt>
    <dgm:pt modelId="{D1BC9A1B-4051-214C-8D31-875561154D3E}" type="sibTrans" cxnId="{AA8E5DE5-476D-DD4F-B084-EDE3F63BE307}">
      <dgm:prSet/>
      <dgm:spPr/>
      <dgm:t>
        <a:bodyPr/>
        <a:lstStyle/>
        <a:p>
          <a:endParaRPr lang="en-US"/>
        </a:p>
      </dgm:t>
    </dgm:pt>
    <dgm:pt modelId="{3A4A9688-6F2A-4343-91D2-45A48C8A7911}">
      <dgm:prSet phldrT="[Text]"/>
      <dgm:spPr/>
      <dgm:t>
        <a:bodyPr/>
        <a:lstStyle/>
        <a:p>
          <a:r>
            <a:rPr lang="en-US" b="1" dirty="0"/>
            <a:t>Mentorship</a:t>
          </a:r>
        </a:p>
      </dgm:t>
    </dgm:pt>
    <dgm:pt modelId="{3DC19B91-0AAC-514B-807A-93EB019786A8}" type="parTrans" cxnId="{AE758664-75AD-134E-B5F4-F5E5CF63F3B7}">
      <dgm:prSet/>
      <dgm:spPr/>
      <dgm:t>
        <a:bodyPr/>
        <a:lstStyle/>
        <a:p>
          <a:endParaRPr lang="en-US"/>
        </a:p>
      </dgm:t>
    </dgm:pt>
    <dgm:pt modelId="{260AAADA-3A2B-2645-B11F-E29C7C9953E1}" type="sibTrans" cxnId="{AE758664-75AD-134E-B5F4-F5E5CF63F3B7}">
      <dgm:prSet/>
      <dgm:spPr/>
      <dgm:t>
        <a:bodyPr/>
        <a:lstStyle/>
        <a:p>
          <a:endParaRPr lang="en-US"/>
        </a:p>
      </dgm:t>
    </dgm:pt>
    <dgm:pt modelId="{841C743B-CB0E-7C42-A7DA-3564F577B160}">
      <dgm:prSet phldrT="[Text]"/>
      <dgm:spPr/>
      <dgm:t>
        <a:bodyPr/>
        <a:lstStyle/>
        <a:p>
          <a:r>
            <a:rPr lang="en-US" b="1" dirty="0"/>
            <a:t>Relationality</a:t>
          </a:r>
        </a:p>
      </dgm:t>
    </dgm:pt>
    <dgm:pt modelId="{9C3EB28C-C711-0540-856D-7BE4DE6FBFA2}" type="parTrans" cxnId="{7EE358B2-BE02-2A46-AB31-CA39206C20E1}">
      <dgm:prSet/>
      <dgm:spPr/>
      <dgm:t>
        <a:bodyPr/>
        <a:lstStyle/>
        <a:p>
          <a:endParaRPr lang="en-US"/>
        </a:p>
      </dgm:t>
    </dgm:pt>
    <dgm:pt modelId="{420A709F-E670-3343-A981-ECEA87B715A3}" type="sibTrans" cxnId="{7EE358B2-BE02-2A46-AB31-CA39206C20E1}">
      <dgm:prSet/>
      <dgm:spPr/>
      <dgm:t>
        <a:bodyPr/>
        <a:lstStyle/>
        <a:p>
          <a:endParaRPr lang="en-US"/>
        </a:p>
      </dgm:t>
    </dgm:pt>
    <dgm:pt modelId="{211AD919-7BBD-AB41-AC73-3F58E6090CB5}">
      <dgm:prSet phldrT="[Text]"/>
      <dgm:spPr/>
      <dgm:t>
        <a:bodyPr/>
        <a:lstStyle/>
        <a:p>
          <a:r>
            <a:rPr lang="en-US" b="1" dirty="0"/>
            <a:t>Competency-based</a:t>
          </a:r>
        </a:p>
      </dgm:t>
    </dgm:pt>
    <dgm:pt modelId="{F47B934B-10F0-3842-831F-9A40BCD2FCB1}" type="parTrans" cxnId="{2F202973-D3AB-F740-889C-2BA01FD170F9}">
      <dgm:prSet/>
      <dgm:spPr/>
      <dgm:t>
        <a:bodyPr/>
        <a:lstStyle/>
        <a:p>
          <a:endParaRPr lang="en-US"/>
        </a:p>
      </dgm:t>
    </dgm:pt>
    <dgm:pt modelId="{209A460D-1C64-0843-A704-D06D97A19419}" type="sibTrans" cxnId="{2F202973-D3AB-F740-889C-2BA01FD170F9}">
      <dgm:prSet/>
      <dgm:spPr/>
      <dgm:t>
        <a:bodyPr/>
        <a:lstStyle/>
        <a:p>
          <a:endParaRPr lang="en-US"/>
        </a:p>
      </dgm:t>
    </dgm:pt>
    <dgm:pt modelId="{DAABD15A-70A4-664C-9FAF-61E1297EE30E}">
      <dgm:prSet phldrT="[Text]"/>
      <dgm:spPr/>
      <dgm:t>
        <a:bodyPr/>
        <a:lstStyle/>
        <a:p>
          <a:endParaRPr lang="en-US" dirty="0"/>
        </a:p>
      </dgm:t>
    </dgm:pt>
    <dgm:pt modelId="{D387991A-41CE-974E-B3CA-8FB6FEA169A6}" type="parTrans" cxnId="{05829784-498E-3E4F-87E6-C6FA1A4FFEC8}">
      <dgm:prSet/>
      <dgm:spPr/>
      <dgm:t>
        <a:bodyPr/>
        <a:lstStyle/>
        <a:p>
          <a:endParaRPr lang="en-US"/>
        </a:p>
      </dgm:t>
    </dgm:pt>
    <dgm:pt modelId="{1B007822-0082-4D4A-8149-178A0BE4FBA4}" type="sibTrans" cxnId="{05829784-498E-3E4F-87E6-C6FA1A4FFEC8}">
      <dgm:prSet/>
      <dgm:spPr/>
      <dgm:t>
        <a:bodyPr/>
        <a:lstStyle/>
        <a:p>
          <a:endParaRPr lang="en-US"/>
        </a:p>
      </dgm:t>
    </dgm:pt>
    <dgm:pt modelId="{82B2261A-4D88-2E43-B2F2-ACA989FD0452}">
      <dgm:prSet phldrT="[Text]"/>
      <dgm:spPr/>
      <dgm:t>
        <a:bodyPr/>
        <a:lstStyle/>
        <a:p>
          <a:r>
            <a:rPr lang="en-US" b="1" dirty="0"/>
            <a:t>Land-based (sense of belonging &amp; place)</a:t>
          </a:r>
        </a:p>
      </dgm:t>
    </dgm:pt>
    <dgm:pt modelId="{A24743EF-04C4-9149-AE0D-5220B2BB194E}" type="parTrans" cxnId="{1C520746-0E9D-FE4D-ADEC-94B68EB1F447}">
      <dgm:prSet/>
      <dgm:spPr/>
    </dgm:pt>
    <dgm:pt modelId="{8F4509C3-761E-054A-897F-045EF27DDF1B}" type="sibTrans" cxnId="{1C520746-0E9D-FE4D-ADEC-94B68EB1F447}">
      <dgm:prSet/>
      <dgm:spPr/>
    </dgm:pt>
    <dgm:pt modelId="{8D0E3746-63BB-3146-AC36-0337356973F0}">
      <dgm:prSet phldrT="[Text]"/>
      <dgm:spPr/>
      <dgm:t>
        <a:bodyPr/>
        <a:lstStyle/>
        <a:p>
          <a:r>
            <a:rPr lang="en-US" b="1" dirty="0"/>
            <a:t>Socio Emotional</a:t>
          </a:r>
        </a:p>
      </dgm:t>
    </dgm:pt>
    <dgm:pt modelId="{9279002B-CE9C-7345-88FD-7B0278A962F7}" type="sibTrans" cxnId="{A76D828A-8557-6B41-925E-A8BDC9FD4FA3}">
      <dgm:prSet/>
      <dgm:spPr/>
      <dgm:t>
        <a:bodyPr/>
        <a:lstStyle/>
        <a:p>
          <a:endParaRPr lang="en-US"/>
        </a:p>
      </dgm:t>
    </dgm:pt>
    <dgm:pt modelId="{E89C947A-C11F-0A4C-9FD0-5E4678E8BA15}" type="parTrans" cxnId="{A76D828A-8557-6B41-925E-A8BDC9FD4FA3}">
      <dgm:prSet/>
      <dgm:spPr/>
      <dgm:t>
        <a:bodyPr/>
        <a:lstStyle/>
        <a:p>
          <a:endParaRPr lang="en-US"/>
        </a:p>
      </dgm:t>
    </dgm:pt>
    <dgm:pt modelId="{9528BE9A-EC3E-1940-BEF3-09E94EF73A20}" type="pres">
      <dgm:prSet presAssocID="{3F8FC5CD-49B0-8D49-970B-476C7691980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CCBFD27C-D0D1-3C45-9054-199DFAEF9774}" type="pres">
      <dgm:prSet presAssocID="{3F8FC5CD-49B0-8D49-970B-476C7691980A}" presName="children" presStyleCnt="0"/>
      <dgm:spPr/>
    </dgm:pt>
    <dgm:pt modelId="{47E81269-E04E-C74B-A89F-4F9B95A7DF1C}" type="pres">
      <dgm:prSet presAssocID="{3F8FC5CD-49B0-8D49-970B-476C7691980A}" presName="child1group" presStyleCnt="0"/>
      <dgm:spPr/>
    </dgm:pt>
    <dgm:pt modelId="{DFCA9019-7E59-B343-BF9B-ADE8A48CFD97}" type="pres">
      <dgm:prSet presAssocID="{3F8FC5CD-49B0-8D49-970B-476C7691980A}" presName="child1" presStyleLbl="bgAcc1" presStyleIdx="0" presStyleCnt="4"/>
      <dgm:spPr/>
    </dgm:pt>
    <dgm:pt modelId="{95361210-B94C-8C4E-93B3-74DD7C8BC8BA}" type="pres">
      <dgm:prSet presAssocID="{3F8FC5CD-49B0-8D49-970B-476C7691980A}" presName="child1Text" presStyleLbl="bgAcc1" presStyleIdx="0" presStyleCnt="4">
        <dgm:presLayoutVars>
          <dgm:bulletEnabled val="1"/>
        </dgm:presLayoutVars>
      </dgm:prSet>
      <dgm:spPr/>
    </dgm:pt>
    <dgm:pt modelId="{8F6BED15-47C0-B145-BCC8-A471C6635C4F}" type="pres">
      <dgm:prSet presAssocID="{3F8FC5CD-49B0-8D49-970B-476C7691980A}" presName="child2group" presStyleCnt="0"/>
      <dgm:spPr/>
    </dgm:pt>
    <dgm:pt modelId="{5983470E-C930-604A-AE56-536D281924BA}" type="pres">
      <dgm:prSet presAssocID="{3F8FC5CD-49B0-8D49-970B-476C7691980A}" presName="child2" presStyleLbl="bgAcc1" presStyleIdx="1" presStyleCnt="4"/>
      <dgm:spPr/>
    </dgm:pt>
    <dgm:pt modelId="{AD030689-2EEC-A440-BBD0-C0F4AD805C99}" type="pres">
      <dgm:prSet presAssocID="{3F8FC5CD-49B0-8D49-970B-476C7691980A}" presName="child2Text" presStyleLbl="bgAcc1" presStyleIdx="1" presStyleCnt="4">
        <dgm:presLayoutVars>
          <dgm:bulletEnabled val="1"/>
        </dgm:presLayoutVars>
      </dgm:prSet>
      <dgm:spPr/>
    </dgm:pt>
    <dgm:pt modelId="{CB0F2AB8-13B2-F144-8E4F-8102A4BC6E34}" type="pres">
      <dgm:prSet presAssocID="{3F8FC5CD-49B0-8D49-970B-476C7691980A}" presName="child3group" presStyleCnt="0"/>
      <dgm:spPr/>
    </dgm:pt>
    <dgm:pt modelId="{89FBC3A1-91E7-6C48-90A9-0A8860F1C113}" type="pres">
      <dgm:prSet presAssocID="{3F8FC5CD-49B0-8D49-970B-476C7691980A}" presName="child3" presStyleLbl="bgAcc1" presStyleIdx="2" presStyleCnt="4" custScaleY="108972" custLinFactNeighborX="11395" custLinFactNeighborY="-1043"/>
      <dgm:spPr/>
    </dgm:pt>
    <dgm:pt modelId="{9A622D6C-9247-3145-941A-791D0630BFBE}" type="pres">
      <dgm:prSet presAssocID="{3F8FC5CD-49B0-8D49-970B-476C7691980A}" presName="child3Text" presStyleLbl="bgAcc1" presStyleIdx="2" presStyleCnt="4">
        <dgm:presLayoutVars>
          <dgm:bulletEnabled val="1"/>
        </dgm:presLayoutVars>
      </dgm:prSet>
      <dgm:spPr/>
    </dgm:pt>
    <dgm:pt modelId="{3A6614CB-2491-C94E-AE0C-4BEADB61613C}" type="pres">
      <dgm:prSet presAssocID="{3F8FC5CD-49B0-8D49-970B-476C7691980A}" presName="child4group" presStyleCnt="0"/>
      <dgm:spPr/>
    </dgm:pt>
    <dgm:pt modelId="{359EA3BE-7BD2-4F4D-8B46-141EB2B3CDAE}" type="pres">
      <dgm:prSet presAssocID="{3F8FC5CD-49B0-8D49-970B-476C7691980A}" presName="child4" presStyleLbl="bgAcc1" presStyleIdx="3" presStyleCnt="4"/>
      <dgm:spPr/>
    </dgm:pt>
    <dgm:pt modelId="{26343A86-514B-DF44-96F6-A8603AF8E089}" type="pres">
      <dgm:prSet presAssocID="{3F8FC5CD-49B0-8D49-970B-476C7691980A}" presName="child4Text" presStyleLbl="bgAcc1" presStyleIdx="3" presStyleCnt="4">
        <dgm:presLayoutVars>
          <dgm:bulletEnabled val="1"/>
        </dgm:presLayoutVars>
      </dgm:prSet>
      <dgm:spPr/>
    </dgm:pt>
    <dgm:pt modelId="{8CCC8C0A-8B39-1244-9CC9-173CCB65AF5B}" type="pres">
      <dgm:prSet presAssocID="{3F8FC5CD-49B0-8D49-970B-476C7691980A}" presName="childPlaceholder" presStyleCnt="0"/>
      <dgm:spPr/>
    </dgm:pt>
    <dgm:pt modelId="{B1687459-77D2-D84C-8E38-54D32ED3C2C4}" type="pres">
      <dgm:prSet presAssocID="{3F8FC5CD-49B0-8D49-970B-476C7691980A}" presName="circle" presStyleCnt="0"/>
      <dgm:spPr/>
    </dgm:pt>
    <dgm:pt modelId="{CE85F990-59CF-A746-A276-5B2E78F52F0E}" type="pres">
      <dgm:prSet presAssocID="{3F8FC5CD-49B0-8D49-970B-476C7691980A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DFD9ED0C-E23B-4E47-B9C6-4A799BF5789D}" type="pres">
      <dgm:prSet presAssocID="{3F8FC5CD-49B0-8D49-970B-476C7691980A}" presName="quadrant2" presStyleLbl="node1" presStyleIdx="1" presStyleCnt="4" custLinFactNeighborX="-2309" custLinFactNeighborY="-361">
        <dgm:presLayoutVars>
          <dgm:chMax val="1"/>
          <dgm:bulletEnabled val="1"/>
        </dgm:presLayoutVars>
      </dgm:prSet>
      <dgm:spPr/>
    </dgm:pt>
    <dgm:pt modelId="{B18D3B08-3B37-AF40-9294-F1A0893CABD1}" type="pres">
      <dgm:prSet presAssocID="{3F8FC5CD-49B0-8D49-970B-476C7691980A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5797D443-1C0E-5C49-B510-AEC19BC08CBC}" type="pres">
      <dgm:prSet presAssocID="{3F8FC5CD-49B0-8D49-970B-476C7691980A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0EFF6DB1-290F-8543-9642-813A6815C19C}" type="pres">
      <dgm:prSet presAssocID="{3F8FC5CD-49B0-8D49-970B-476C7691980A}" presName="quadrantPlaceholder" presStyleCnt="0"/>
      <dgm:spPr/>
    </dgm:pt>
    <dgm:pt modelId="{E01A6A54-1F93-AB47-91AF-9728D71F9048}" type="pres">
      <dgm:prSet presAssocID="{3F8FC5CD-49B0-8D49-970B-476C7691980A}" presName="center1" presStyleLbl="fgShp" presStyleIdx="0" presStyleCnt="2"/>
      <dgm:spPr/>
    </dgm:pt>
    <dgm:pt modelId="{021F1521-E262-1845-88F7-3D287DF4FF76}" type="pres">
      <dgm:prSet presAssocID="{3F8FC5CD-49B0-8D49-970B-476C7691980A}" presName="center2" presStyleLbl="fgShp" presStyleIdx="1" presStyleCnt="2"/>
      <dgm:spPr/>
    </dgm:pt>
  </dgm:ptLst>
  <dgm:cxnLst>
    <dgm:cxn modelId="{4D12AF01-E481-C547-921A-932ACA3D9A20}" srcId="{A9ED8B77-7138-B445-870B-DD52F455CBD7}" destId="{FD436953-534F-1C4E-81B3-F8E2EA0282F2}" srcOrd="0" destOrd="0" parTransId="{8E260A33-FD4F-7C44-A204-D4A6B2CDBC3A}" sibTransId="{82ACF823-87EC-6040-AE3E-D004F5550BC1}"/>
    <dgm:cxn modelId="{9DE4F516-E8A0-CC41-A8B1-2D06C8416FCF}" type="presOf" srcId="{CB1A2D0A-1212-E54D-8A15-37F9370C6B38}" destId="{26343A86-514B-DF44-96F6-A8603AF8E089}" srcOrd="1" destOrd="2" presId="urn:microsoft.com/office/officeart/2005/8/layout/cycle4"/>
    <dgm:cxn modelId="{76FD6518-4C9C-D04F-999A-A773D20AECAD}" type="presOf" srcId="{A9ED8B77-7138-B445-870B-DD52F455CBD7}" destId="{B18D3B08-3B37-AF40-9294-F1A0893CABD1}" srcOrd="0" destOrd="0" presId="urn:microsoft.com/office/officeart/2005/8/layout/cycle4"/>
    <dgm:cxn modelId="{F24D4921-1EF3-724C-B44C-71CC79D55EC3}" type="presOf" srcId="{3A4A9688-6F2A-4343-91D2-45A48C8A7911}" destId="{9A622D6C-9247-3145-941A-791D0630BFBE}" srcOrd="1" destOrd="2" presId="urn:microsoft.com/office/officeart/2005/8/layout/cycle4"/>
    <dgm:cxn modelId="{1BCAA52E-1C29-4249-9DB9-053ED0327B46}" type="presOf" srcId="{8D0E3746-63BB-3146-AC36-0337356973F0}" destId="{AD030689-2EEC-A440-BBD0-C0F4AD805C99}" srcOrd="1" destOrd="2" presId="urn:microsoft.com/office/officeart/2005/8/layout/cycle4"/>
    <dgm:cxn modelId="{8226DD30-2291-064E-B23D-18E182830451}" type="presOf" srcId="{FAA2F14D-0C39-E445-AC8F-FDA5C6450447}" destId="{95361210-B94C-8C4E-93B3-74DD7C8BC8BA}" srcOrd="1" destOrd="0" presId="urn:microsoft.com/office/officeart/2005/8/layout/cycle4"/>
    <dgm:cxn modelId="{E37E7D33-0684-754F-95F7-E61AC7093A12}" type="presOf" srcId="{9086F966-4078-E34C-9B82-9D8899E6D2B0}" destId="{26343A86-514B-DF44-96F6-A8603AF8E089}" srcOrd="1" destOrd="1" presId="urn:microsoft.com/office/officeart/2005/8/layout/cycle4"/>
    <dgm:cxn modelId="{B436C43B-E8C2-1247-8804-3ABDB33F2ACB}" type="presOf" srcId="{2F4F078E-BB48-6240-A518-DC1972945EA1}" destId="{95361210-B94C-8C4E-93B3-74DD7C8BC8BA}" srcOrd="1" destOrd="1" presId="urn:microsoft.com/office/officeart/2005/8/layout/cycle4"/>
    <dgm:cxn modelId="{8F5C7B5C-6431-034E-8481-E570F48CA000}" srcId="{3F8FC5CD-49B0-8D49-970B-476C7691980A}" destId="{1D8EC41E-4EF1-F942-9193-3D3ABB9249EC}" srcOrd="3" destOrd="0" parTransId="{1E71A814-AEAB-294F-85DD-59942C54DD6B}" sibTransId="{B311C7E6-5897-C643-B038-3E038203F17B}"/>
    <dgm:cxn modelId="{A8F83A63-F406-2A44-B300-59215A410FA5}" type="presOf" srcId="{D712A314-947E-C440-938B-FE61A15583DD}" destId="{359EA3BE-7BD2-4F4D-8B46-141EB2B3CDAE}" srcOrd="0" destOrd="3" presId="urn:microsoft.com/office/officeart/2005/8/layout/cycle4"/>
    <dgm:cxn modelId="{8BC14863-564A-F849-85C0-057406BF9B26}" type="presOf" srcId="{211AD919-7BBD-AB41-AC73-3F58E6090CB5}" destId="{AD030689-2EEC-A440-BBD0-C0F4AD805C99}" srcOrd="1" destOrd="3" presId="urn:microsoft.com/office/officeart/2005/8/layout/cycle4"/>
    <dgm:cxn modelId="{AE758664-75AD-134E-B5F4-F5E5CF63F3B7}" srcId="{A9ED8B77-7138-B445-870B-DD52F455CBD7}" destId="{3A4A9688-6F2A-4343-91D2-45A48C8A7911}" srcOrd="2" destOrd="0" parTransId="{3DC19B91-0AAC-514B-807A-93EB019786A8}" sibTransId="{260AAADA-3A2B-2645-B11F-E29C7C9953E1}"/>
    <dgm:cxn modelId="{1C520746-0E9D-FE4D-ADEC-94B68EB1F447}" srcId="{332C2718-1CC8-EE46-9422-0E7DC53A1E1D}" destId="{82B2261A-4D88-2E43-B2F2-ACA989FD0452}" srcOrd="1" destOrd="0" parTransId="{A24743EF-04C4-9149-AE0D-5220B2BB194E}" sibTransId="{8F4509C3-761E-054A-897F-045EF27DDF1B}"/>
    <dgm:cxn modelId="{795D9D46-2BD2-D541-8564-708A351977E9}" type="presOf" srcId="{1B61918B-D5B0-7447-A570-8832B5C9CE9B}" destId="{26343A86-514B-DF44-96F6-A8603AF8E089}" srcOrd="1" destOrd="0" presId="urn:microsoft.com/office/officeart/2005/8/layout/cycle4"/>
    <dgm:cxn modelId="{9827066D-B855-6046-9C52-2974A7458ACE}" type="presOf" srcId="{9086F966-4078-E34C-9B82-9D8899E6D2B0}" destId="{359EA3BE-7BD2-4F4D-8B46-141EB2B3CDAE}" srcOrd="0" destOrd="1" presId="urn:microsoft.com/office/officeart/2005/8/layout/cycle4"/>
    <dgm:cxn modelId="{21DBD86F-1C8C-484A-883E-99B29B527E9D}" srcId="{1D8EC41E-4EF1-F942-9193-3D3ABB9249EC}" destId="{1B61918B-D5B0-7447-A570-8832B5C9CE9B}" srcOrd="0" destOrd="0" parTransId="{08C33ED3-60A9-CF48-827F-3F88217770FB}" sibTransId="{5F62CC0C-E8F5-994D-8E95-5DE5EDB3E0FE}"/>
    <dgm:cxn modelId="{3BDDC751-7D7C-9D4F-A315-93357C09F6A4}" type="presOf" srcId="{3F8FC5CD-49B0-8D49-970B-476C7691980A}" destId="{9528BE9A-EC3E-1940-BEF3-09E94EF73A20}" srcOrd="0" destOrd="0" presId="urn:microsoft.com/office/officeart/2005/8/layout/cycle4"/>
    <dgm:cxn modelId="{2F202973-D3AB-F740-889C-2BA01FD170F9}" srcId="{332C2718-1CC8-EE46-9422-0E7DC53A1E1D}" destId="{211AD919-7BBD-AB41-AC73-3F58E6090CB5}" srcOrd="3" destOrd="0" parTransId="{F47B934B-10F0-3842-831F-9A40BCD2FCB1}" sibTransId="{209A460D-1C64-0843-A704-D06D97A19419}"/>
    <dgm:cxn modelId="{09E3C654-6C10-544C-86C8-6CA99FAB14E8}" type="presOf" srcId="{0FA9FAC5-F986-F347-89C5-8234B0C46817}" destId="{AD030689-2EEC-A440-BBD0-C0F4AD805C99}" srcOrd="1" destOrd="0" presId="urn:microsoft.com/office/officeart/2005/8/layout/cycle4"/>
    <dgm:cxn modelId="{0F52F174-943B-FE46-8DA3-65B263CA8046}" type="presOf" srcId="{B21E9A53-44B6-914E-91FE-76714DD5479D}" destId="{95361210-B94C-8C4E-93B3-74DD7C8BC8BA}" srcOrd="1" destOrd="3" presId="urn:microsoft.com/office/officeart/2005/8/layout/cycle4"/>
    <dgm:cxn modelId="{E14D8955-18B8-E344-BE93-8298B449219F}" type="presOf" srcId="{82B2261A-4D88-2E43-B2F2-ACA989FD0452}" destId="{AD030689-2EEC-A440-BBD0-C0F4AD805C99}" srcOrd="1" destOrd="1" presId="urn:microsoft.com/office/officeart/2005/8/layout/cycle4"/>
    <dgm:cxn modelId="{94BE5276-5E05-8246-9888-4ABBE21CFAAB}" srcId="{1D8EC41E-4EF1-F942-9193-3D3ABB9249EC}" destId="{9086F966-4078-E34C-9B82-9D8899E6D2B0}" srcOrd="1" destOrd="0" parTransId="{BB46D4DD-A1DE-6C47-93C2-D5926FB252EC}" sibTransId="{4F72CF4E-D009-C341-A0B3-160B44A04A9D}"/>
    <dgm:cxn modelId="{6D49D357-B6D9-264B-A366-C9539A06B047}" type="presOf" srcId="{1D8EC41E-4EF1-F942-9193-3D3ABB9249EC}" destId="{5797D443-1C0E-5C49-B510-AEC19BC08CBC}" srcOrd="0" destOrd="0" presId="urn:microsoft.com/office/officeart/2005/8/layout/cycle4"/>
    <dgm:cxn modelId="{D1681C5A-2625-FE44-9A9D-E3C432BBD9C5}" type="presOf" srcId="{DAABD15A-70A4-664C-9FAF-61E1297EE30E}" destId="{5983470E-C930-604A-AE56-536D281924BA}" srcOrd="0" destOrd="4" presId="urn:microsoft.com/office/officeart/2005/8/layout/cycle4"/>
    <dgm:cxn modelId="{A9117C7A-5F26-074A-9D77-20F90BC90420}" type="presOf" srcId="{82B2261A-4D88-2E43-B2F2-ACA989FD0452}" destId="{5983470E-C930-604A-AE56-536D281924BA}" srcOrd="0" destOrd="1" presId="urn:microsoft.com/office/officeart/2005/8/layout/cycle4"/>
    <dgm:cxn modelId="{844A5E7D-D700-0249-85EF-9FB48D56E312}" type="presOf" srcId="{1B61918B-D5B0-7447-A570-8832B5C9CE9B}" destId="{359EA3BE-7BD2-4F4D-8B46-141EB2B3CDAE}" srcOrd="0" destOrd="0" presId="urn:microsoft.com/office/officeart/2005/8/layout/cycle4"/>
    <dgm:cxn modelId="{BB9E8981-E72C-4743-8A3F-73B390FE9975}" type="presOf" srcId="{DAABD15A-70A4-664C-9FAF-61E1297EE30E}" destId="{AD030689-2EEC-A440-BBD0-C0F4AD805C99}" srcOrd="1" destOrd="4" presId="urn:microsoft.com/office/officeart/2005/8/layout/cycle4"/>
    <dgm:cxn modelId="{05829784-498E-3E4F-87E6-C6FA1A4FFEC8}" srcId="{332C2718-1CC8-EE46-9422-0E7DC53A1E1D}" destId="{DAABD15A-70A4-664C-9FAF-61E1297EE30E}" srcOrd="4" destOrd="0" parTransId="{D387991A-41CE-974E-B3CA-8FB6FEA169A6}" sibTransId="{1B007822-0082-4D4A-8149-178A0BE4FBA4}"/>
    <dgm:cxn modelId="{E215AE87-8109-DC4C-BAF7-EE884723299A}" type="presOf" srcId="{CF546040-5828-1B4C-AFFB-DF2F91181071}" destId="{95361210-B94C-8C4E-93B3-74DD7C8BC8BA}" srcOrd="1" destOrd="2" presId="urn:microsoft.com/office/officeart/2005/8/layout/cycle4"/>
    <dgm:cxn modelId="{A76D828A-8557-6B41-925E-A8BDC9FD4FA3}" srcId="{332C2718-1CC8-EE46-9422-0E7DC53A1E1D}" destId="{8D0E3746-63BB-3146-AC36-0337356973F0}" srcOrd="2" destOrd="0" parTransId="{E89C947A-C11F-0A4C-9FD0-5E4678E8BA15}" sibTransId="{9279002B-CE9C-7345-88FD-7B0278A962F7}"/>
    <dgm:cxn modelId="{50C9778F-4D30-B344-9302-9E0F91E5C9D4}" type="presOf" srcId="{332C2718-1CC8-EE46-9422-0E7DC53A1E1D}" destId="{DFD9ED0C-E23B-4E47-B9C6-4A799BF5789D}" srcOrd="0" destOrd="0" presId="urn:microsoft.com/office/officeart/2005/8/layout/cycle4"/>
    <dgm:cxn modelId="{74D85399-9AE6-A24B-8A70-48BB49521224}" srcId="{332C2718-1CC8-EE46-9422-0E7DC53A1E1D}" destId="{0FA9FAC5-F986-F347-89C5-8234B0C46817}" srcOrd="0" destOrd="0" parTransId="{C73D1A1F-6261-0440-BE13-E6DF5369C132}" sibTransId="{2F356C5F-74AE-784E-A2F5-0414342036E8}"/>
    <dgm:cxn modelId="{96706AA3-55BC-7045-8BB2-AA62FCEE5E63}" srcId="{A9ED8B77-7138-B445-870B-DD52F455CBD7}" destId="{5F968FCC-39BC-CB41-9766-01B36BFFE537}" srcOrd="1" destOrd="0" parTransId="{C2336DDB-50C4-CA49-B234-3962966C650F}" sibTransId="{156633B7-EF4A-3647-9741-9D9CEB749E2D}"/>
    <dgm:cxn modelId="{C482B6A5-BBAF-BF46-990E-A1229E54936F}" type="presOf" srcId="{B21E9A53-44B6-914E-91FE-76714DD5479D}" destId="{DFCA9019-7E59-B343-BF9B-ADE8A48CFD97}" srcOrd="0" destOrd="3" presId="urn:microsoft.com/office/officeart/2005/8/layout/cycle4"/>
    <dgm:cxn modelId="{8A8FECAA-17C9-6942-BBF9-E99ACCB75724}" type="presOf" srcId="{8D0E3746-63BB-3146-AC36-0337356973F0}" destId="{5983470E-C930-604A-AE56-536D281924BA}" srcOrd="0" destOrd="2" presId="urn:microsoft.com/office/officeart/2005/8/layout/cycle4"/>
    <dgm:cxn modelId="{1DA2C5AE-50F5-B848-AE98-51F77E1FB62B}" type="presOf" srcId="{0FA9FAC5-F986-F347-89C5-8234B0C46817}" destId="{5983470E-C930-604A-AE56-536D281924BA}" srcOrd="0" destOrd="0" presId="urn:microsoft.com/office/officeart/2005/8/layout/cycle4"/>
    <dgm:cxn modelId="{7EE358B2-BE02-2A46-AB31-CA39206C20E1}" srcId="{A9ED8B77-7138-B445-870B-DD52F455CBD7}" destId="{841C743B-CB0E-7C42-A7DA-3564F577B160}" srcOrd="3" destOrd="0" parTransId="{9C3EB28C-C711-0540-856D-7BE4DE6FBFA2}" sibTransId="{420A709F-E670-3343-A981-ECEA87B715A3}"/>
    <dgm:cxn modelId="{80673AB7-F6B7-FF43-BFCF-149576E73E95}" type="presOf" srcId="{FAA2F14D-0C39-E445-AC8F-FDA5C6450447}" destId="{DFCA9019-7E59-B343-BF9B-ADE8A48CFD97}" srcOrd="0" destOrd="0" presId="urn:microsoft.com/office/officeart/2005/8/layout/cycle4"/>
    <dgm:cxn modelId="{ECD191B9-4F2C-F345-A7B5-2EB87E6043EF}" type="presOf" srcId="{841C743B-CB0E-7C42-A7DA-3564F577B160}" destId="{9A622D6C-9247-3145-941A-791D0630BFBE}" srcOrd="1" destOrd="3" presId="urn:microsoft.com/office/officeart/2005/8/layout/cycle4"/>
    <dgm:cxn modelId="{8CC596B9-9E45-FF4E-B898-823E6E1B635C}" type="presOf" srcId="{FD436953-534F-1C4E-81B3-F8E2EA0282F2}" destId="{89FBC3A1-91E7-6C48-90A9-0A8860F1C113}" srcOrd="0" destOrd="0" presId="urn:microsoft.com/office/officeart/2005/8/layout/cycle4"/>
    <dgm:cxn modelId="{C9B5F3C2-99A2-0F45-8433-4178CB026469}" srcId="{3F8FC5CD-49B0-8D49-970B-476C7691980A}" destId="{9284860D-ADA1-1241-A639-8EB8F8963D8E}" srcOrd="0" destOrd="0" parTransId="{EA445407-3CF2-1F42-BD08-DB0542CBD6EF}" sibTransId="{AA7E443A-3250-AD41-A80C-1ED0430995B8}"/>
    <dgm:cxn modelId="{58F818CD-8736-864E-A08B-EEBB50DC8B5A}" type="presOf" srcId="{2F4F078E-BB48-6240-A518-DC1972945EA1}" destId="{DFCA9019-7E59-B343-BF9B-ADE8A48CFD97}" srcOrd="0" destOrd="1" presId="urn:microsoft.com/office/officeart/2005/8/layout/cycle4"/>
    <dgm:cxn modelId="{028371CE-4FB7-CF4F-8083-EDA0C615E7AE}" srcId="{3F8FC5CD-49B0-8D49-970B-476C7691980A}" destId="{A9ED8B77-7138-B445-870B-DD52F455CBD7}" srcOrd="2" destOrd="0" parTransId="{F1DED7ED-D665-954B-9899-C12967CC4D92}" sibTransId="{9C936043-F29E-F74D-A8CE-7857331A5DFB}"/>
    <dgm:cxn modelId="{EE7621CF-ED8B-9F42-AFE2-6F13AA831163}" type="presOf" srcId="{FD436953-534F-1C4E-81B3-F8E2EA0282F2}" destId="{9A622D6C-9247-3145-941A-791D0630BFBE}" srcOrd="1" destOrd="0" presId="urn:microsoft.com/office/officeart/2005/8/layout/cycle4"/>
    <dgm:cxn modelId="{780D5DD3-4F66-BC42-9985-6790B7298C99}" type="presOf" srcId="{9284860D-ADA1-1241-A639-8EB8F8963D8E}" destId="{CE85F990-59CF-A746-A276-5B2E78F52F0E}" srcOrd="0" destOrd="0" presId="urn:microsoft.com/office/officeart/2005/8/layout/cycle4"/>
    <dgm:cxn modelId="{F92081D4-A59E-8A4F-AB6A-48EADD3CDB56}" type="presOf" srcId="{5F968FCC-39BC-CB41-9766-01B36BFFE537}" destId="{9A622D6C-9247-3145-941A-791D0630BFBE}" srcOrd="1" destOrd="1" presId="urn:microsoft.com/office/officeart/2005/8/layout/cycle4"/>
    <dgm:cxn modelId="{257100D9-0651-AA43-8CF4-0F7C2526E56D}" type="presOf" srcId="{CF546040-5828-1B4C-AFFB-DF2F91181071}" destId="{DFCA9019-7E59-B343-BF9B-ADE8A48CFD97}" srcOrd="0" destOrd="2" presId="urn:microsoft.com/office/officeart/2005/8/layout/cycle4"/>
    <dgm:cxn modelId="{DD190ADA-B034-DD45-92D3-20CE3447564A}" srcId="{3F8FC5CD-49B0-8D49-970B-476C7691980A}" destId="{332C2718-1CC8-EE46-9422-0E7DC53A1E1D}" srcOrd="1" destOrd="0" parTransId="{A07D3080-7F57-D942-9AE8-5A13EB9F6C64}" sibTransId="{AA14E592-D178-9A4E-81D0-441FAEF55732}"/>
    <dgm:cxn modelId="{D2962EDB-9443-DF4C-A9EA-223365A233E4}" type="presOf" srcId="{D712A314-947E-C440-938B-FE61A15583DD}" destId="{26343A86-514B-DF44-96F6-A8603AF8E089}" srcOrd="1" destOrd="3" presId="urn:microsoft.com/office/officeart/2005/8/layout/cycle4"/>
    <dgm:cxn modelId="{2AD3E9E4-9F05-EA49-8604-3062F38CFECC}" srcId="{9284860D-ADA1-1241-A639-8EB8F8963D8E}" destId="{B21E9A53-44B6-914E-91FE-76714DD5479D}" srcOrd="3" destOrd="0" parTransId="{6D2E8A61-7FBE-0B4C-A8A9-64082DCF2D43}" sibTransId="{2F159077-BDAE-7B43-812C-4ACB664F31F8}"/>
    <dgm:cxn modelId="{AA8E5DE5-476D-DD4F-B084-EDE3F63BE307}" srcId="{1D8EC41E-4EF1-F942-9193-3D3ABB9249EC}" destId="{D712A314-947E-C440-938B-FE61A15583DD}" srcOrd="3" destOrd="0" parTransId="{A1501C0F-BF9F-0242-9A4C-174598F8B042}" sibTransId="{D1BC9A1B-4051-214C-8D31-875561154D3E}"/>
    <dgm:cxn modelId="{384A2CE7-795F-9144-8607-B5545F90911B}" type="presOf" srcId="{3A4A9688-6F2A-4343-91D2-45A48C8A7911}" destId="{89FBC3A1-91E7-6C48-90A9-0A8860F1C113}" srcOrd="0" destOrd="2" presId="urn:microsoft.com/office/officeart/2005/8/layout/cycle4"/>
    <dgm:cxn modelId="{197053F3-F760-7B40-93A7-A8CA718B1F91}" srcId="{9284860D-ADA1-1241-A639-8EB8F8963D8E}" destId="{FAA2F14D-0C39-E445-AC8F-FDA5C6450447}" srcOrd="0" destOrd="0" parTransId="{A9B52354-3E2C-6045-BCAD-DE3B1F91F3E8}" sibTransId="{D753D557-A9C3-9843-8307-EC0ECEBF4C6A}"/>
    <dgm:cxn modelId="{22E367F5-E40B-6F42-8FD6-41DB73C04994}" srcId="{1D8EC41E-4EF1-F942-9193-3D3ABB9249EC}" destId="{CB1A2D0A-1212-E54D-8A15-37F9370C6B38}" srcOrd="2" destOrd="0" parTransId="{AFCC5BE1-B680-C84D-B94B-2D9A3352EA81}" sibTransId="{E0D5F9B2-FBE8-894C-B19F-33D1DAD9B661}"/>
    <dgm:cxn modelId="{9E3D96F5-B666-8843-827D-41B59C9DD8E0}" type="presOf" srcId="{841C743B-CB0E-7C42-A7DA-3564F577B160}" destId="{89FBC3A1-91E7-6C48-90A9-0A8860F1C113}" srcOrd="0" destOrd="3" presId="urn:microsoft.com/office/officeart/2005/8/layout/cycle4"/>
    <dgm:cxn modelId="{BB6530F9-2AB5-AB47-B819-70C6B709D7CF}" type="presOf" srcId="{211AD919-7BBD-AB41-AC73-3F58E6090CB5}" destId="{5983470E-C930-604A-AE56-536D281924BA}" srcOrd="0" destOrd="3" presId="urn:microsoft.com/office/officeart/2005/8/layout/cycle4"/>
    <dgm:cxn modelId="{852983FA-5DDA-8A40-9AC0-7F8B428DAFCD}" srcId="{9284860D-ADA1-1241-A639-8EB8F8963D8E}" destId="{CF546040-5828-1B4C-AFFB-DF2F91181071}" srcOrd="2" destOrd="0" parTransId="{A5322790-A534-8042-8AD3-F02D4719B42E}" sibTransId="{C2C65F28-B779-104D-A9A4-960E680C6ADA}"/>
    <dgm:cxn modelId="{CE360BFC-EF01-6545-97F7-EA1D9F3F1D4B}" type="presOf" srcId="{5F968FCC-39BC-CB41-9766-01B36BFFE537}" destId="{89FBC3A1-91E7-6C48-90A9-0A8860F1C113}" srcOrd="0" destOrd="1" presId="urn:microsoft.com/office/officeart/2005/8/layout/cycle4"/>
    <dgm:cxn modelId="{45C046FF-9453-CB46-B572-E81A57C7E50C}" type="presOf" srcId="{CB1A2D0A-1212-E54D-8A15-37F9370C6B38}" destId="{359EA3BE-7BD2-4F4D-8B46-141EB2B3CDAE}" srcOrd="0" destOrd="2" presId="urn:microsoft.com/office/officeart/2005/8/layout/cycle4"/>
    <dgm:cxn modelId="{D8F2B3FF-2646-0A47-99F8-7D97D154175A}" srcId="{9284860D-ADA1-1241-A639-8EB8F8963D8E}" destId="{2F4F078E-BB48-6240-A518-DC1972945EA1}" srcOrd="1" destOrd="0" parTransId="{FE7264D0-1882-9848-9699-25BDC2619408}" sibTransId="{CD2F066F-C951-3F4F-AAAD-515A16D86FA2}"/>
    <dgm:cxn modelId="{7DFFD294-71CC-4D43-908D-DAB51283CB42}" type="presParOf" srcId="{9528BE9A-EC3E-1940-BEF3-09E94EF73A20}" destId="{CCBFD27C-D0D1-3C45-9054-199DFAEF9774}" srcOrd="0" destOrd="0" presId="urn:microsoft.com/office/officeart/2005/8/layout/cycle4"/>
    <dgm:cxn modelId="{B58A9E84-1F1D-3544-8B91-419397F5AD4C}" type="presParOf" srcId="{CCBFD27C-D0D1-3C45-9054-199DFAEF9774}" destId="{47E81269-E04E-C74B-A89F-4F9B95A7DF1C}" srcOrd="0" destOrd="0" presId="urn:microsoft.com/office/officeart/2005/8/layout/cycle4"/>
    <dgm:cxn modelId="{680765BD-01B4-FC49-9679-14206C2A409A}" type="presParOf" srcId="{47E81269-E04E-C74B-A89F-4F9B95A7DF1C}" destId="{DFCA9019-7E59-B343-BF9B-ADE8A48CFD97}" srcOrd="0" destOrd="0" presId="urn:microsoft.com/office/officeart/2005/8/layout/cycle4"/>
    <dgm:cxn modelId="{F019AE72-8EA3-3D49-A01F-D67C7D5C9D9C}" type="presParOf" srcId="{47E81269-E04E-C74B-A89F-4F9B95A7DF1C}" destId="{95361210-B94C-8C4E-93B3-74DD7C8BC8BA}" srcOrd="1" destOrd="0" presId="urn:microsoft.com/office/officeart/2005/8/layout/cycle4"/>
    <dgm:cxn modelId="{9B6DABDF-EEBA-0447-8612-6BAC57E99F56}" type="presParOf" srcId="{CCBFD27C-D0D1-3C45-9054-199DFAEF9774}" destId="{8F6BED15-47C0-B145-BCC8-A471C6635C4F}" srcOrd="1" destOrd="0" presId="urn:microsoft.com/office/officeart/2005/8/layout/cycle4"/>
    <dgm:cxn modelId="{B7114051-ABE2-6C4A-8768-1D12F03B6A64}" type="presParOf" srcId="{8F6BED15-47C0-B145-BCC8-A471C6635C4F}" destId="{5983470E-C930-604A-AE56-536D281924BA}" srcOrd="0" destOrd="0" presId="urn:microsoft.com/office/officeart/2005/8/layout/cycle4"/>
    <dgm:cxn modelId="{DCF8FC2B-F10E-054B-AD3C-1DC3330805AD}" type="presParOf" srcId="{8F6BED15-47C0-B145-BCC8-A471C6635C4F}" destId="{AD030689-2EEC-A440-BBD0-C0F4AD805C99}" srcOrd="1" destOrd="0" presId="urn:microsoft.com/office/officeart/2005/8/layout/cycle4"/>
    <dgm:cxn modelId="{796C5AF6-4212-2C4F-BB7A-5DBF33730A1B}" type="presParOf" srcId="{CCBFD27C-D0D1-3C45-9054-199DFAEF9774}" destId="{CB0F2AB8-13B2-F144-8E4F-8102A4BC6E34}" srcOrd="2" destOrd="0" presId="urn:microsoft.com/office/officeart/2005/8/layout/cycle4"/>
    <dgm:cxn modelId="{FD1C058F-5B48-2849-9D36-9C8057E0EA61}" type="presParOf" srcId="{CB0F2AB8-13B2-F144-8E4F-8102A4BC6E34}" destId="{89FBC3A1-91E7-6C48-90A9-0A8860F1C113}" srcOrd="0" destOrd="0" presId="urn:microsoft.com/office/officeart/2005/8/layout/cycle4"/>
    <dgm:cxn modelId="{277213A4-4E71-3846-89B8-FFA6ECFD7C61}" type="presParOf" srcId="{CB0F2AB8-13B2-F144-8E4F-8102A4BC6E34}" destId="{9A622D6C-9247-3145-941A-791D0630BFBE}" srcOrd="1" destOrd="0" presId="urn:microsoft.com/office/officeart/2005/8/layout/cycle4"/>
    <dgm:cxn modelId="{5A9B2A3E-8CF6-5F45-9848-B60DCE319747}" type="presParOf" srcId="{CCBFD27C-D0D1-3C45-9054-199DFAEF9774}" destId="{3A6614CB-2491-C94E-AE0C-4BEADB61613C}" srcOrd="3" destOrd="0" presId="urn:microsoft.com/office/officeart/2005/8/layout/cycle4"/>
    <dgm:cxn modelId="{7CD91AA7-31E3-1B4C-8543-4A3B869BACF7}" type="presParOf" srcId="{3A6614CB-2491-C94E-AE0C-4BEADB61613C}" destId="{359EA3BE-7BD2-4F4D-8B46-141EB2B3CDAE}" srcOrd="0" destOrd="0" presId="urn:microsoft.com/office/officeart/2005/8/layout/cycle4"/>
    <dgm:cxn modelId="{2464DE83-621B-8D4D-B6E2-2B4AC505E6C6}" type="presParOf" srcId="{3A6614CB-2491-C94E-AE0C-4BEADB61613C}" destId="{26343A86-514B-DF44-96F6-A8603AF8E089}" srcOrd="1" destOrd="0" presId="urn:microsoft.com/office/officeart/2005/8/layout/cycle4"/>
    <dgm:cxn modelId="{00374817-7C73-5C49-862B-789465BE75BE}" type="presParOf" srcId="{CCBFD27C-D0D1-3C45-9054-199DFAEF9774}" destId="{8CCC8C0A-8B39-1244-9CC9-173CCB65AF5B}" srcOrd="4" destOrd="0" presId="urn:microsoft.com/office/officeart/2005/8/layout/cycle4"/>
    <dgm:cxn modelId="{3C53DBE7-B540-D245-97A4-531210D89EFC}" type="presParOf" srcId="{9528BE9A-EC3E-1940-BEF3-09E94EF73A20}" destId="{B1687459-77D2-D84C-8E38-54D32ED3C2C4}" srcOrd="1" destOrd="0" presId="urn:microsoft.com/office/officeart/2005/8/layout/cycle4"/>
    <dgm:cxn modelId="{E897709B-188D-D448-984A-3C942AF34E9E}" type="presParOf" srcId="{B1687459-77D2-D84C-8E38-54D32ED3C2C4}" destId="{CE85F990-59CF-A746-A276-5B2E78F52F0E}" srcOrd="0" destOrd="0" presId="urn:microsoft.com/office/officeart/2005/8/layout/cycle4"/>
    <dgm:cxn modelId="{6AF6EB9F-8CA0-154B-8CFA-388CA2874742}" type="presParOf" srcId="{B1687459-77D2-D84C-8E38-54D32ED3C2C4}" destId="{DFD9ED0C-E23B-4E47-B9C6-4A799BF5789D}" srcOrd="1" destOrd="0" presId="urn:microsoft.com/office/officeart/2005/8/layout/cycle4"/>
    <dgm:cxn modelId="{84E7FD87-814F-4C4A-A050-FB1AD61B9150}" type="presParOf" srcId="{B1687459-77D2-D84C-8E38-54D32ED3C2C4}" destId="{B18D3B08-3B37-AF40-9294-F1A0893CABD1}" srcOrd="2" destOrd="0" presId="urn:microsoft.com/office/officeart/2005/8/layout/cycle4"/>
    <dgm:cxn modelId="{B28ED250-07B5-FC44-9656-2D84863FB557}" type="presParOf" srcId="{B1687459-77D2-D84C-8E38-54D32ED3C2C4}" destId="{5797D443-1C0E-5C49-B510-AEC19BC08CBC}" srcOrd="3" destOrd="0" presId="urn:microsoft.com/office/officeart/2005/8/layout/cycle4"/>
    <dgm:cxn modelId="{CA18A47D-4C79-824F-9B2E-77E96E4F7167}" type="presParOf" srcId="{B1687459-77D2-D84C-8E38-54D32ED3C2C4}" destId="{0EFF6DB1-290F-8543-9642-813A6815C19C}" srcOrd="4" destOrd="0" presId="urn:microsoft.com/office/officeart/2005/8/layout/cycle4"/>
    <dgm:cxn modelId="{587A990C-D256-2F4A-8330-862CCADC6B2D}" type="presParOf" srcId="{9528BE9A-EC3E-1940-BEF3-09E94EF73A20}" destId="{E01A6A54-1F93-AB47-91AF-9728D71F9048}" srcOrd="2" destOrd="0" presId="urn:microsoft.com/office/officeart/2005/8/layout/cycle4"/>
    <dgm:cxn modelId="{26BE3E7C-691F-714E-B4E6-724AA3F2C099}" type="presParOf" srcId="{9528BE9A-EC3E-1940-BEF3-09E94EF73A20}" destId="{021F1521-E262-1845-88F7-3D287DF4FF76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FBC3A1-91E7-6C48-90A9-0A8860F1C113}">
      <dsp:nvSpPr>
        <dsp:cNvPr id="0" name=""/>
        <dsp:cNvSpPr/>
      </dsp:nvSpPr>
      <dsp:spPr>
        <a:xfrm>
          <a:off x="3299546" y="2382639"/>
          <a:ext cx="1786161" cy="1260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b="1" kern="1200" dirty="0"/>
            <a:t>Community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b="1" kern="1200" dirty="0"/>
            <a:t>Spiritual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b="1" kern="1200" dirty="0"/>
            <a:t>Mentorship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b="1" kern="1200" dirty="0"/>
            <a:t>Relationality</a:t>
          </a:r>
        </a:p>
      </dsp:txBody>
      <dsp:txXfrm>
        <a:off x="3863090" y="2725545"/>
        <a:ext cx="1194921" cy="890235"/>
      </dsp:txXfrm>
    </dsp:sp>
    <dsp:sp modelId="{359EA3BE-7BD2-4F4D-8B46-141EB2B3CDAE}">
      <dsp:nvSpPr>
        <dsp:cNvPr id="0" name=""/>
        <dsp:cNvSpPr/>
      </dsp:nvSpPr>
      <dsp:spPr>
        <a:xfrm>
          <a:off x="192641" y="2446612"/>
          <a:ext cx="1786161" cy="11570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b="1" kern="1200" dirty="0"/>
            <a:t>Culture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b="1" kern="1200" dirty="0"/>
            <a:t>Cognitive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b="1" kern="1200" dirty="0"/>
            <a:t>Intersectionality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b="1" kern="1200" dirty="0"/>
            <a:t>Healing</a:t>
          </a:r>
        </a:p>
      </dsp:txBody>
      <dsp:txXfrm>
        <a:off x="218057" y="2761284"/>
        <a:ext cx="1199481" cy="816938"/>
      </dsp:txXfrm>
    </dsp:sp>
    <dsp:sp modelId="{5983470E-C930-604A-AE56-536D281924BA}">
      <dsp:nvSpPr>
        <dsp:cNvPr id="0" name=""/>
        <dsp:cNvSpPr/>
      </dsp:nvSpPr>
      <dsp:spPr>
        <a:xfrm>
          <a:off x="3106905" y="-12072"/>
          <a:ext cx="1786161" cy="11570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b="1" kern="1200" dirty="0"/>
            <a:t>Language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b="1" kern="1200" dirty="0"/>
            <a:t>Land-based (sense of belonging &amp; place)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b="1" kern="1200" dirty="0"/>
            <a:t>Socio Emotional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b="1" kern="1200" dirty="0"/>
            <a:t>Competency-based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800" kern="1200" dirty="0"/>
        </a:p>
      </dsp:txBody>
      <dsp:txXfrm>
        <a:off x="3668169" y="13344"/>
        <a:ext cx="1199481" cy="816938"/>
      </dsp:txXfrm>
    </dsp:sp>
    <dsp:sp modelId="{DFCA9019-7E59-B343-BF9B-ADE8A48CFD97}">
      <dsp:nvSpPr>
        <dsp:cNvPr id="0" name=""/>
        <dsp:cNvSpPr/>
      </dsp:nvSpPr>
      <dsp:spPr>
        <a:xfrm>
          <a:off x="192641" y="-12072"/>
          <a:ext cx="1786161" cy="11570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b="1" kern="1200" dirty="0"/>
            <a:t>Place-based (connected to)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b="1" kern="1200" dirty="0"/>
            <a:t>Physical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b="1" kern="1200" dirty="0"/>
            <a:t>Wellness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b="1" kern="1200" dirty="0"/>
            <a:t>Honoring lived experiences</a:t>
          </a:r>
        </a:p>
      </dsp:txBody>
      <dsp:txXfrm>
        <a:off x="218057" y="13344"/>
        <a:ext cx="1199481" cy="816938"/>
      </dsp:txXfrm>
    </dsp:sp>
    <dsp:sp modelId="{CE85F990-59CF-A746-A276-5B2E78F52F0E}">
      <dsp:nvSpPr>
        <dsp:cNvPr id="0" name=""/>
        <dsp:cNvSpPr/>
      </dsp:nvSpPr>
      <dsp:spPr>
        <a:xfrm>
          <a:off x="941093" y="219975"/>
          <a:ext cx="1565603" cy="156560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Pedagogy</a:t>
          </a:r>
        </a:p>
      </dsp:txBody>
      <dsp:txXfrm>
        <a:off x="1399648" y="678530"/>
        <a:ext cx="1107048" cy="1107048"/>
      </dsp:txXfrm>
    </dsp:sp>
    <dsp:sp modelId="{DFD9ED0C-E23B-4E47-B9C6-4A799BF5789D}">
      <dsp:nvSpPr>
        <dsp:cNvPr id="0" name=""/>
        <dsp:cNvSpPr/>
      </dsp:nvSpPr>
      <dsp:spPr>
        <a:xfrm rot="5400000">
          <a:off x="2542861" y="214323"/>
          <a:ext cx="1565603" cy="156560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Epistemology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assessment</a:t>
          </a:r>
        </a:p>
      </dsp:txBody>
      <dsp:txXfrm rot="-5400000">
        <a:off x="2542861" y="672878"/>
        <a:ext cx="1107048" cy="1107048"/>
      </dsp:txXfrm>
    </dsp:sp>
    <dsp:sp modelId="{B18D3B08-3B37-AF40-9294-F1A0893CABD1}">
      <dsp:nvSpPr>
        <dsp:cNvPr id="0" name=""/>
        <dsp:cNvSpPr/>
      </dsp:nvSpPr>
      <dsp:spPr>
        <a:xfrm rot="10800000">
          <a:off x="2579011" y="1857893"/>
          <a:ext cx="1565603" cy="156560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Kinship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relationships</a:t>
          </a:r>
        </a:p>
      </dsp:txBody>
      <dsp:txXfrm rot="10800000">
        <a:off x="2579011" y="1857893"/>
        <a:ext cx="1107048" cy="1107048"/>
      </dsp:txXfrm>
    </dsp:sp>
    <dsp:sp modelId="{5797D443-1C0E-5C49-B510-AEC19BC08CBC}">
      <dsp:nvSpPr>
        <dsp:cNvPr id="0" name=""/>
        <dsp:cNvSpPr/>
      </dsp:nvSpPr>
      <dsp:spPr>
        <a:xfrm rot="16200000">
          <a:off x="941093" y="1857893"/>
          <a:ext cx="1565603" cy="156560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Cultural identity</a:t>
          </a:r>
        </a:p>
      </dsp:txBody>
      <dsp:txXfrm rot="5400000">
        <a:off x="1399648" y="1857893"/>
        <a:ext cx="1107048" cy="1107048"/>
      </dsp:txXfrm>
    </dsp:sp>
    <dsp:sp modelId="{E01A6A54-1F93-AB47-91AF-9728D71F9048}">
      <dsp:nvSpPr>
        <dsp:cNvPr id="0" name=""/>
        <dsp:cNvSpPr/>
      </dsp:nvSpPr>
      <dsp:spPr>
        <a:xfrm>
          <a:off x="2272579" y="1496321"/>
          <a:ext cx="540548" cy="470042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1F1521-E262-1845-88F7-3D287DF4FF76}">
      <dsp:nvSpPr>
        <dsp:cNvPr id="0" name=""/>
        <dsp:cNvSpPr/>
      </dsp:nvSpPr>
      <dsp:spPr>
        <a:xfrm rot="10800000">
          <a:off x="2272579" y="1677107"/>
          <a:ext cx="540548" cy="470042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0B2059D8-844D-6C48-BB71-D0B63313F51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437673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t" anchorCtr="0" compatLnSpc="1">
            <a:prstTxWarp prst="textNoShape">
              <a:avLst/>
            </a:prstTxWarp>
          </a:bodyPr>
          <a:lstStyle>
            <a:lvl1pPr defTabSz="92382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9688BCDD-67AF-C940-8683-9005BC89ED1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8277225" y="0"/>
            <a:ext cx="101758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t" anchorCtr="0" compatLnSpc="1">
            <a:prstTxWarp prst="textNoShape">
              <a:avLst/>
            </a:prstTxWarp>
          </a:bodyPr>
          <a:lstStyle>
            <a:lvl1pPr algn="r" defTabSz="92382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C883E6F-7A69-1645-8906-4DFCE2FAD5B9}" type="datetime1">
              <a:rPr lang="en-US"/>
              <a:pPr>
                <a:defRPr/>
              </a:pPr>
              <a:t>11/2/2021</a:t>
            </a:fld>
            <a:endParaRPr lang="en-US"/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36851E4E-FCCC-1D41-9C2B-8EA86180EAF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975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b" anchorCtr="0" compatLnSpc="1">
            <a:prstTxWarp prst="textNoShape">
              <a:avLst/>
            </a:prstTxWarp>
          </a:bodyPr>
          <a:lstStyle>
            <a:lvl1pPr defTabSz="92382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Template-WSU Hrz 201.ppt</a:t>
            </a:r>
          </a:p>
        </p:txBody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733BCF20-66FD-DD49-9F89-84D21BD068C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738" y="6657975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ECD2A251-1214-7F4F-A398-FA9F170722E6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DBF2F8-8FF7-C347-A726-B2F0E9FCD280}"/>
              </a:ext>
            </a:extLst>
          </p:cNvPr>
          <p:cNvSpPr txBox="1"/>
          <p:nvPr/>
        </p:nvSpPr>
        <p:spPr>
          <a:xfrm>
            <a:off x="0" y="7938"/>
            <a:ext cx="3757613" cy="277812"/>
          </a:xfrm>
          <a:prstGeom prst="rect">
            <a:avLst/>
          </a:prstGeom>
          <a:noFill/>
        </p:spPr>
        <p:txBody>
          <a:bodyPr lIns="91650" tIns="45825" rIns="91650" bIns="45825">
            <a:spAutoFit/>
          </a:bodyPr>
          <a:lstStyle/>
          <a:p>
            <a:pPr eaLnBrk="1" hangingPunct="1">
              <a:defRPr/>
            </a:pPr>
            <a:r>
              <a:rPr lang="en-US" sz="1200" spc="301">
                <a:latin typeface="Times New Roman" panose="02020603050405020304" pitchFamily="18" charset="0"/>
                <a:cs typeface="Times New Roman" panose="02020603050405020304" pitchFamily="18" charset="0"/>
              </a:rPr>
              <a:t>WASHINGTON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19057828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F384F3B-F154-DD4C-A294-CE6B86ED0AB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48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t" anchorCtr="0" compatLnSpc="1">
            <a:prstTxWarp prst="textNoShape">
              <a:avLst/>
            </a:prstTxWarp>
          </a:bodyPr>
          <a:lstStyle>
            <a:lvl1pPr defTabSz="92382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05DD8A7-5697-B74E-85D4-C017CDB87C1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65738" y="0"/>
            <a:ext cx="4029075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t" anchorCtr="0" compatLnSpc="1">
            <a:prstTxWarp prst="textNoShape">
              <a:avLst/>
            </a:prstTxWarp>
          </a:bodyPr>
          <a:lstStyle>
            <a:lvl1pPr algn="r" defTabSz="92382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82C634E-70F7-D04A-AD4E-633526E0ED65}" type="datetime1">
              <a:rPr lang="en-US"/>
              <a:pPr>
                <a:defRPr/>
              </a:pPr>
              <a:t>11/2/2021</a:t>
            </a:fld>
            <a:endParaRPr lang="en-US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268EA003-859A-114B-9FDE-FC896399034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4575" y="527050"/>
            <a:ext cx="46736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F4E51BB6-0143-3A4F-866B-D19FC1FB23D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3330575"/>
            <a:ext cx="743585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AEDD6CCF-328E-1748-9D0C-157A17A0BC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7975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b" anchorCtr="0" compatLnSpc="1">
            <a:prstTxWarp prst="textNoShape">
              <a:avLst/>
            </a:prstTxWarp>
          </a:bodyPr>
          <a:lstStyle>
            <a:lvl1pPr defTabSz="92382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Template-WSU Hrz 201.ppt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DC5C7A75-6BB8-AD4B-9F30-6B21CF0B7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738" y="6657975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1C681106-4D3D-464C-942A-BEC74D009D9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0407334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3">
            <a:extLst>
              <a:ext uri="{FF2B5EF4-FFF2-40B4-BE49-F238E27FC236}">
                <a16:creationId xmlns:a16="http://schemas.microsoft.com/office/drawing/2014/main" id="{CFF36A7F-CD94-594E-8442-C0378B90E42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4538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3375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0575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7775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4975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2175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9375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76D07C7-D68E-A749-9349-89342ECC0D0A}" type="datetime1">
              <a:rPr lang="en-US" altLang="en-US" smtClean="0"/>
              <a:pPr>
                <a:spcBef>
                  <a:spcPct val="0"/>
                </a:spcBef>
              </a:pPr>
              <a:t>11/2/2021</a:t>
            </a:fld>
            <a:endParaRPr lang="en-US" altLang="en-US"/>
          </a:p>
        </p:txBody>
      </p:sp>
      <p:sp>
        <p:nvSpPr>
          <p:cNvPr id="13314" name="Rectangle 6">
            <a:extLst>
              <a:ext uri="{FF2B5EF4-FFF2-40B4-BE49-F238E27FC236}">
                <a16:creationId xmlns:a16="http://schemas.microsoft.com/office/drawing/2014/main" id="{8AE1A125-0112-6746-BED5-7D83B29B57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4538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3375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0575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7775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4975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2175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9375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Template-WSU Hrz 201.ppt</a:t>
            </a:r>
          </a:p>
        </p:txBody>
      </p:sp>
      <p:sp>
        <p:nvSpPr>
          <p:cNvPr id="13315" name="Rectangle 7">
            <a:extLst>
              <a:ext uri="{FF2B5EF4-FFF2-40B4-BE49-F238E27FC236}">
                <a16:creationId xmlns:a16="http://schemas.microsoft.com/office/drawing/2014/main" id="{D9ADA89A-6FBD-1D48-ADD1-B405557863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4538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3375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0575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7775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4975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2175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9375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9F3209-FF51-E74E-B5A4-E385E31EEC22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86FA39C4-D5D5-8947-B2D0-BAA93F0FB6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E3DB84E0-F8BC-8B49-B5DF-245D457C49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Lucida Sans" panose="020B0602030504020204" pitchFamily="34" charset="77"/>
            </a:endParaRPr>
          </a:p>
          <a:p>
            <a:r>
              <a:rPr lang="en-US" altLang="en-US" dirty="0">
                <a:latin typeface="Lucida Sans" panose="020B0602030504020204" pitchFamily="34" charset="77"/>
              </a:rPr>
              <a:t>College of Education</a:t>
            </a:r>
          </a:p>
          <a:p>
            <a:r>
              <a:rPr lang="en-US" altLang="en-US" dirty="0">
                <a:latin typeface="Lucida Sans" panose="020B0602030504020204" pitchFamily="34" charset="77"/>
              </a:rPr>
              <a:t>Department of Teaching and Learning</a:t>
            </a:r>
          </a:p>
          <a:p>
            <a:r>
              <a:rPr lang="en-US" altLang="en-US" dirty="0">
                <a:latin typeface="Lucida Sans" panose="020B0602030504020204" pitchFamily="34" charset="77"/>
              </a:rPr>
              <a:t>Native Teacher education project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782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Sovereignty issues are</a:t>
            </a:r>
            <a:r>
              <a:rPr lang="en-US" baseline="0"/>
              <a:t> very important. Tribal Leadership Congress is now officially recognized as a body overseeing Indian Education.  There are individuals in high positions who have no idea about Native programming.  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982C634E-70F7-D04A-AD4E-633526E0ED65}" type="datetime1">
              <a:rPr lang="en-US" smtClean="0"/>
              <a:pPr>
                <a:defRPr/>
              </a:pPr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Template-WSU Hrz 201.ppt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681106-4D3D-464C-942A-BEC74D009D9A}" type="slidenum">
              <a:rPr lang="en-US" altLang="x-none" smtClean="0"/>
              <a:pPr>
                <a:defRPr/>
              </a:pPr>
              <a:t>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46871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evolution of OIE into the Alternate</a:t>
            </a:r>
            <a:r>
              <a:rPr lang="en-US" baseline="0"/>
              <a:t> Route because of the challenges of a residency program.  PESB students don</a:t>
            </a:r>
            <a:r>
              <a:rPr lang="fr-FR" baseline="0"/>
              <a:t>’</a:t>
            </a:r>
            <a:r>
              <a:rPr lang="en-US" baseline="0"/>
              <a:t>t get a stipend, but the 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982C634E-70F7-D04A-AD4E-633526E0ED65}" type="datetime1">
              <a:rPr lang="en-US" smtClean="0"/>
              <a:pPr>
                <a:defRPr/>
              </a:pPr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Template-WSU Hrz 201.ppt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681106-4D3D-464C-942A-BEC74D009D9A}" type="slidenum">
              <a:rPr lang="en-US" altLang="x-none" smtClean="0"/>
              <a:pPr>
                <a:defRPr/>
              </a:pPr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4154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982C634E-70F7-D04A-AD4E-633526E0ED65}" type="datetime1">
              <a:rPr lang="en-US" smtClean="0"/>
              <a:pPr>
                <a:defRPr/>
              </a:pPr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Template-WSU Hrz 201.ppt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681106-4D3D-464C-942A-BEC74D009D9A}" type="slidenum">
              <a:rPr lang="en-US" altLang="x-none" smtClean="0"/>
              <a:pPr>
                <a:defRPr/>
              </a:pPr>
              <a:t>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9250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>
            <a:extLst>
              <a:ext uri="{FF2B5EF4-FFF2-40B4-BE49-F238E27FC236}">
                <a16:creationId xmlns:a16="http://schemas.microsoft.com/office/drawing/2014/main" id="{AA92539E-291E-0841-AA73-DCC3925C5E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44672F5-4358-4747-ACAA-F23D71B02D87}"/>
              </a:ext>
            </a:extLst>
          </p:cNvPr>
          <p:cNvSpPr/>
          <p:nvPr userDrawn="1"/>
        </p:nvSpPr>
        <p:spPr bwMode="gray">
          <a:xfrm flipH="1">
            <a:off x="0" y="715963"/>
            <a:ext cx="9144000" cy="603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 bwMode="invGray">
          <a:xfrm>
            <a:off x="716337" y="1688141"/>
            <a:ext cx="7711326" cy="424732"/>
          </a:xfrm>
        </p:spPr>
        <p:txBody>
          <a:bodyPr anchorCtr="0"/>
          <a:lstStyle>
            <a:lvl1pPr algn="ctr">
              <a:defRPr sz="24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 bwMode="invGray">
          <a:xfrm>
            <a:off x="716337" y="2268933"/>
            <a:ext cx="7711327" cy="430887"/>
          </a:xfrm>
        </p:spPr>
        <p:txBody>
          <a:bodyPr rIns="0" anchorCtr="0"/>
          <a:lstStyle>
            <a:lvl1pPr marL="0" indent="0" algn="ctr">
              <a:buFont typeface="Arial" pitchFamily="34" charset="0"/>
              <a:buNone/>
              <a:defRPr sz="2200" b="0">
                <a:solidFill>
                  <a:schemeClr val="accent1"/>
                </a:solidFill>
                <a:effectLst/>
                <a:latin typeface="Lucida Sans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7BBC00-8309-B440-9942-D53F34D0FB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84188" y="4786313"/>
            <a:ext cx="1550987" cy="357187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3A4BAA0-92B6-2047-85F5-7ACCE25447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066925" y="4786313"/>
            <a:ext cx="6100763" cy="357187"/>
          </a:xfrm>
        </p:spPr>
        <p:txBody>
          <a:bodyPr anchorCtr="1"/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93569AC4-060A-314D-B2CA-AD675E5296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69275" y="4786313"/>
            <a:ext cx="974725" cy="35718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785F4B-00E5-3746-BA40-335BBF5BA3D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65740762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369" y="1185926"/>
            <a:ext cx="8427263" cy="424732"/>
          </a:xfrm>
        </p:spPr>
        <p:txBody>
          <a:bodyPr/>
          <a:lstStyle>
            <a:lvl1pPr>
              <a:defRPr sz="2400">
                <a:latin typeface="Lucida Sans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15362"/>
            <a:ext cx="7772400" cy="1659429"/>
          </a:xfrm>
        </p:spPr>
        <p:txBody>
          <a:bodyPr lIns="457200" rIns="457200"/>
          <a:lstStyle>
            <a:lvl1pPr marL="344488" indent="-179388">
              <a:spcBef>
                <a:spcPts val="1200"/>
              </a:spcBef>
              <a:buSzPct val="100000"/>
              <a:buFont typeface="Arial" pitchFamily="34" charset="0"/>
              <a:buChar char="•"/>
              <a:defRPr sz="2000" b="0"/>
            </a:lvl1pPr>
            <a:lvl2pPr marL="509588" indent="-165100">
              <a:spcBef>
                <a:spcPts val="400"/>
              </a:spcBef>
              <a:buSzPct val="75000"/>
              <a:buFont typeface="Lucida Sans" panose="020B0602030504020204" pitchFamily="34" charset="0"/>
              <a:buChar char="–"/>
              <a:defRPr sz="2000"/>
            </a:lvl2pPr>
            <a:lvl3pPr marL="795337" indent="-219456">
              <a:spcBef>
                <a:spcPts val="400"/>
              </a:spcBef>
              <a:buSzPct val="100000"/>
              <a:buFont typeface="Arial" panose="020B0604020202020204" pitchFamily="34" charset="0"/>
              <a:buChar char="•"/>
              <a:defRPr sz="1600"/>
            </a:lvl3pPr>
            <a:lvl4pPr marL="914400" indent="-165100">
              <a:spcBef>
                <a:spcPts val="400"/>
              </a:spcBef>
              <a:buSzPct val="100000"/>
              <a:buFont typeface="Lucida Sans" panose="020B0602030504020204" pitchFamily="34" charset="0"/>
              <a:buChar char="–"/>
              <a:defRPr sz="1600"/>
            </a:lvl4pPr>
            <a:lvl5pPr marL="1079500" indent="-165100">
              <a:spcBef>
                <a:spcPts val="400"/>
              </a:spcBef>
              <a:buSzPct val="100000"/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C17D9F-8A35-854F-B79C-551331B6C824}"/>
              </a:ext>
            </a:extLst>
          </p:cNvPr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EBFF5E-997C-8E41-9748-FD66AA1AB00F}"/>
              </a:ext>
            </a:extLst>
          </p:cNvPr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CCD76F-7C67-CA4B-9C66-93CA365E9A3D}"/>
              </a:ext>
            </a:extLst>
          </p:cNvPr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0BEFD-3B4B-0A4A-ACDA-CDCD8660025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82455651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45889" y="763120"/>
            <a:ext cx="8652222" cy="461665"/>
          </a:xfrm>
        </p:spPr>
        <p:txBody>
          <a:bodyPr/>
          <a:lstStyle>
            <a:lvl1pPr algn="ctr">
              <a:lnSpc>
                <a:spcPct val="100000"/>
              </a:lnSpc>
              <a:defRPr sz="24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45889" y="1252166"/>
            <a:ext cx="8652222" cy="430887"/>
          </a:xfrm>
        </p:spPr>
        <p:txBody>
          <a:bodyPr rIns="0"/>
          <a:lstStyle>
            <a:lvl1pPr marL="0" indent="0" algn="ctr">
              <a:buFontTx/>
              <a:buNone/>
              <a:defRPr sz="2200" b="0">
                <a:solidFill>
                  <a:schemeClr val="accent1"/>
                </a:solidFill>
                <a:effectLst/>
                <a:latin typeface="Lucida Sans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3AE47A-746E-FF44-88DB-7C00F31F1147}"/>
              </a:ext>
            </a:extLst>
          </p:cNvPr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493AA4-8637-4743-9629-1310F4379551}"/>
              </a:ext>
            </a:extLst>
          </p:cNvPr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D99B01-5251-7B44-AEDB-3F203547D14C}"/>
              </a:ext>
            </a:extLst>
          </p:cNvPr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CE21A-D1A8-474C-9B1A-1F401444BE91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9207185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047" y="1081658"/>
            <a:ext cx="8659907" cy="4247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388" y="1706842"/>
            <a:ext cx="4002321" cy="2062103"/>
          </a:xfr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25000"/>
              <a:buFont typeface="Arial" pitchFamily="34" charset="0"/>
              <a:buChar char="•"/>
              <a:defRPr lang="en-US" sz="20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25000"/>
              <a:buFont typeface="Arial" pitchFamily="34" charset="0"/>
              <a:buChar char="•"/>
              <a:defRPr lang="en-US" sz="18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25000"/>
              <a:buFont typeface="Arial" pitchFamily="34" charset="0"/>
              <a:buChar char="•"/>
              <a:defRPr lang="en-US" sz="18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25000"/>
              <a:buFont typeface="Arial" pitchFamily="34" charset="0"/>
              <a:buChar char="•"/>
              <a:defRPr lang="en-US" sz="16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25000"/>
              <a:buFont typeface="Arial" pitchFamily="34" charset="0"/>
              <a:buChar char="•"/>
              <a:defRPr lang="en-US" sz="16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107" y="1706842"/>
            <a:ext cx="3969948" cy="2062103"/>
          </a:xfr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25000"/>
              <a:buFont typeface="Arial" pitchFamily="34" charset="0"/>
              <a:buChar char="•"/>
              <a:defRPr lang="en-US" sz="20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25000"/>
              <a:buFont typeface="Arial" pitchFamily="34" charset="0"/>
              <a:buChar char="•"/>
              <a:defRPr lang="en-US" sz="18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25000"/>
              <a:buFont typeface="Arial" pitchFamily="34" charset="0"/>
              <a:buChar char="•"/>
              <a:defRPr lang="en-US" sz="18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25000"/>
              <a:buFont typeface="Arial" pitchFamily="34" charset="0"/>
              <a:buChar char="•"/>
              <a:defRPr lang="en-US" sz="16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25000"/>
              <a:buFont typeface="Arial" pitchFamily="34" charset="0"/>
              <a:buChar char="•"/>
              <a:defRPr lang="en-US" sz="16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0B7A64-8C80-534B-94E5-C6BCBC87C0DF}"/>
              </a:ext>
            </a:extLst>
          </p:cNvPr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54D18D-E191-5C42-AFC7-C6815D61056A}"/>
              </a:ext>
            </a:extLst>
          </p:cNvPr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544CFB-3B09-D24C-936E-F9251672F173}"/>
              </a:ext>
            </a:extLst>
          </p:cNvPr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93309-4A0F-D14B-AF7F-85E86993002C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2936465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12677"/>
            <a:ext cx="8686800" cy="42473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882" y="1532739"/>
            <a:ext cx="4040188" cy="36933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881" y="1966113"/>
            <a:ext cx="4040188" cy="1338828"/>
          </a:xfrm>
        </p:spPr>
        <p:txBody>
          <a:bodyPr/>
          <a:lstStyle>
            <a:lvl1pPr>
              <a:defRPr lang="en-US" sz="18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defRPr lang="en-US" sz="16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defRPr lang="en-US" sz="16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defRPr lang="en-US" sz="1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defRPr lang="en-US" sz="1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08" y="1532739"/>
            <a:ext cx="4041775" cy="36933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07" y="1966113"/>
            <a:ext cx="4041775" cy="1338828"/>
          </a:xfrm>
        </p:spPr>
        <p:txBody>
          <a:bodyPr/>
          <a:lstStyle>
            <a:lvl1pPr>
              <a:defRPr lang="en-US" sz="18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defRPr lang="en-US" sz="16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defRPr lang="en-US" sz="16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defRPr lang="en-US" sz="1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defRPr lang="en-US" sz="1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7F25B1E-A94D-3843-8458-662E37FBA8B1}"/>
              </a:ext>
            </a:extLst>
          </p:cNvPr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1C33112-262E-8C42-A9EF-A53C2FB9B0DD}"/>
              </a:ext>
            </a:extLst>
          </p:cNvPr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5B13298-9788-1849-9691-709114B79A36}"/>
              </a:ext>
            </a:extLst>
          </p:cNvPr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C3CF2-8BBA-484D-AA7E-B2942CE20584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77778036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746" y="1496186"/>
            <a:ext cx="7558509" cy="4247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9D1FC7F-AE78-5F4E-BF4A-98E312537EB3}"/>
              </a:ext>
            </a:extLst>
          </p:cNvPr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4C6D3AF-9DB0-0E44-A7D7-F79D129A6AF7}"/>
              </a:ext>
            </a:extLst>
          </p:cNvPr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65C898-FE31-6B4A-B51D-CAFCE380FDBA}"/>
              </a:ext>
            </a:extLst>
          </p:cNvPr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C817A-4CBC-6B4A-AD3C-9F34E81FAAD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1821147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052DB59-84B3-6349-A453-18FA33E43DC9}"/>
              </a:ext>
            </a:extLst>
          </p:cNvPr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90615FF-0E44-8B4D-89F8-73AC029614C9}"/>
              </a:ext>
            </a:extLst>
          </p:cNvPr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1F9F7B6-0F1C-3347-9C76-3E14C92E0B85}"/>
              </a:ext>
            </a:extLst>
          </p:cNvPr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1F46-CB87-7747-B624-2B8E971C1E0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0362243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974922"/>
            <a:ext cx="5486400" cy="36933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94916"/>
            <a:ext cx="5486400" cy="584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00101"/>
            <a:ext cx="5486400" cy="30777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289BE7-033F-8A47-B234-D8B08E8D7C06}"/>
              </a:ext>
            </a:extLst>
          </p:cNvPr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9D6065-9495-114E-8570-17FF81DB6515}"/>
              </a:ext>
            </a:extLst>
          </p:cNvPr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67925D-1445-C946-A775-E2825AC0FD37}"/>
              </a:ext>
            </a:extLst>
          </p:cNvPr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2E53D-B711-CE49-86AC-DA8F065D936B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73506971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chemeClr val="tx1"/>
            </a:gs>
            <a:gs pos="100000">
              <a:srgbClr val="EAEAE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>
            <a:extLst>
              <a:ext uri="{FF2B5EF4-FFF2-40B4-BE49-F238E27FC236}">
                <a16:creationId xmlns:a16="http://schemas.microsoft.com/office/drawing/2014/main" id="{93805276-1E96-5540-94DE-DDF50C31F76B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0" descr="C:\Users\vboydo\Documents\0 val work\0 Active Jobs\2692 BRAND ppt templates 2014\shield on blk.tif">
            <a:extLst>
              <a:ext uri="{FF2B5EF4-FFF2-40B4-BE49-F238E27FC236}">
                <a16:creationId xmlns:a16="http://schemas.microsoft.com/office/drawing/2014/main" id="{DF8AC417-A16C-5947-86C6-3B71AB14F8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3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3">
            <a:extLst>
              <a:ext uri="{FF2B5EF4-FFF2-40B4-BE49-F238E27FC236}">
                <a16:creationId xmlns:a16="http://schemas.microsoft.com/office/drawing/2014/main" id="{DFD01F04-1983-7A49-BE06-824399862C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black">
          <a:xfrm>
            <a:off x="914400" y="1724025"/>
            <a:ext cx="7315200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2">
            <a:extLst>
              <a:ext uri="{FF2B5EF4-FFF2-40B4-BE49-F238E27FC236}">
                <a16:creationId xmlns:a16="http://schemas.microsoft.com/office/drawing/2014/main" id="{A20B7758-05B3-1546-8A84-7B1BD9E21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black">
          <a:xfrm>
            <a:off x="242888" y="1057275"/>
            <a:ext cx="8658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0" tIns="45720" rIns="457200" bIns="45720" numCol="1" anchor="b" anchorCtr="1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0D31C90-9AAE-7747-820C-EDE0DB73801F}"/>
              </a:ext>
            </a:extLst>
          </p:cNvPr>
          <p:cNvSpPr>
            <a:spLocks noGrp="1" noChangeArrowheads="1"/>
          </p:cNvSpPr>
          <p:nvPr userDrawn="1">
            <p:ph type="dt" sz="half" idx="2"/>
          </p:nvPr>
        </p:nvSpPr>
        <p:spPr bwMode="black">
          <a:xfrm>
            <a:off x="484188" y="4829175"/>
            <a:ext cx="1252537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1664110-1292-4144-9112-B2CA67F04F82}"/>
              </a:ext>
            </a:extLst>
          </p:cNvPr>
          <p:cNvSpPr>
            <a:spLocks noGrp="1" noChangeArrowheads="1"/>
          </p:cNvSpPr>
          <p:nvPr userDrawn="1">
            <p:ph type="ftr" sz="quarter" idx="3"/>
          </p:nvPr>
        </p:nvSpPr>
        <p:spPr bwMode="black">
          <a:xfrm>
            <a:off x="1736725" y="4829175"/>
            <a:ext cx="615315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AD47D89A-9CC5-FF4F-97B7-028ACA4CE94B}"/>
              </a:ext>
            </a:extLst>
          </p:cNvPr>
          <p:cNvSpPr>
            <a:spLocks noGrp="1" noChangeArrowheads="1"/>
          </p:cNvSpPr>
          <p:nvPr userDrawn="1">
            <p:ph type="sldNum" sz="quarter" idx="4"/>
          </p:nvPr>
        </p:nvSpPr>
        <p:spPr bwMode="black">
          <a:xfrm>
            <a:off x="7899400" y="4829175"/>
            <a:ext cx="1244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4C1C40A4-F573-7F42-9535-293511914ED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ACE6E1-E629-5147-A386-2886475220B8}"/>
              </a:ext>
            </a:extLst>
          </p:cNvPr>
          <p:cNvSpPr/>
          <p:nvPr userDrawn="1"/>
        </p:nvSpPr>
        <p:spPr bwMode="gray">
          <a:xfrm flipH="1">
            <a:off x="0" y="715963"/>
            <a:ext cx="9144000" cy="603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05" r:id="rId1"/>
    <p:sldLayoutId id="2147484198" r:id="rId2"/>
    <p:sldLayoutId id="2147484199" r:id="rId3"/>
    <p:sldLayoutId id="2147484200" r:id="rId4"/>
    <p:sldLayoutId id="2147484201" r:id="rId5"/>
    <p:sldLayoutId id="2147484202" r:id="rId6"/>
    <p:sldLayoutId id="2147484203" r:id="rId7"/>
    <p:sldLayoutId id="2147484204" r:id="rId8"/>
  </p:sldLayoutIdLst>
  <p:transition/>
  <p:txStyles>
    <p:titleStyle>
      <a:lvl1pPr algn="l" rtl="0" eaLnBrk="1" fontAlgn="base" hangingPunct="1">
        <a:lnSpc>
          <a:spcPts val="2400"/>
        </a:lnSpc>
        <a:spcBef>
          <a:spcPts val="200"/>
        </a:spcBef>
        <a:spcAft>
          <a:spcPct val="0"/>
        </a:spcAft>
        <a:defRPr sz="2200" b="1">
          <a:solidFill>
            <a:schemeClr val="bg2"/>
          </a:solidFill>
          <a:latin typeface="Lucida Sans" pitchFamily="34" charset="0"/>
          <a:ea typeface="+mj-ea"/>
          <a:cs typeface="+mj-cs"/>
        </a:defRPr>
      </a:lvl1pPr>
      <a:lvl2pPr algn="l" rtl="0" eaLnBrk="1" fontAlgn="base" hangingPunct="1">
        <a:lnSpc>
          <a:spcPts val="2400"/>
        </a:lnSpc>
        <a:spcBef>
          <a:spcPts val="200"/>
        </a:spcBef>
        <a:spcAft>
          <a:spcPct val="0"/>
        </a:spcAft>
        <a:defRPr sz="2200" b="1">
          <a:solidFill>
            <a:schemeClr val="bg2"/>
          </a:solidFill>
          <a:latin typeface="Lucida Sans" pitchFamily="34" charset="0"/>
        </a:defRPr>
      </a:lvl2pPr>
      <a:lvl3pPr algn="l" rtl="0" eaLnBrk="1" fontAlgn="base" hangingPunct="1">
        <a:lnSpc>
          <a:spcPts val="2400"/>
        </a:lnSpc>
        <a:spcBef>
          <a:spcPts val="200"/>
        </a:spcBef>
        <a:spcAft>
          <a:spcPct val="0"/>
        </a:spcAft>
        <a:defRPr sz="2200" b="1">
          <a:solidFill>
            <a:schemeClr val="bg2"/>
          </a:solidFill>
          <a:latin typeface="Lucida Sans" pitchFamily="34" charset="0"/>
        </a:defRPr>
      </a:lvl3pPr>
      <a:lvl4pPr algn="l" rtl="0" eaLnBrk="1" fontAlgn="base" hangingPunct="1">
        <a:lnSpc>
          <a:spcPts val="2400"/>
        </a:lnSpc>
        <a:spcBef>
          <a:spcPts val="200"/>
        </a:spcBef>
        <a:spcAft>
          <a:spcPct val="0"/>
        </a:spcAft>
        <a:defRPr sz="2200" b="1">
          <a:solidFill>
            <a:schemeClr val="bg2"/>
          </a:solidFill>
          <a:latin typeface="Lucida Sans" pitchFamily="34" charset="0"/>
        </a:defRPr>
      </a:lvl4pPr>
      <a:lvl5pPr algn="l" rtl="0" eaLnBrk="1" fontAlgn="base" hangingPunct="1">
        <a:lnSpc>
          <a:spcPts val="2400"/>
        </a:lnSpc>
        <a:spcBef>
          <a:spcPts val="200"/>
        </a:spcBef>
        <a:spcAft>
          <a:spcPct val="0"/>
        </a:spcAft>
        <a:defRPr sz="2200" b="1">
          <a:solidFill>
            <a:schemeClr val="bg2"/>
          </a:solidFill>
          <a:latin typeface="Lucida Sans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9pPr>
    </p:titleStyle>
    <p:bodyStyle>
      <a:lvl1pPr marL="165100" indent="-165100" algn="l" rtl="0" eaLnBrk="1" fontAlgn="base" hangingPunct="1">
        <a:lnSpc>
          <a:spcPts val="2200"/>
        </a:lnSpc>
        <a:spcBef>
          <a:spcPts val="6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000" dirty="0">
          <a:solidFill>
            <a:schemeClr val="bg2"/>
          </a:solidFill>
          <a:latin typeface="Lucida Sans" pitchFamily="34" charset="0"/>
          <a:ea typeface="+mn-ea"/>
          <a:cs typeface="+mn-cs"/>
        </a:defRPr>
      </a:lvl1pPr>
      <a:lvl2pPr marL="344488" indent="-179388" algn="l" rtl="0" eaLnBrk="1" fontAlgn="base" hangingPunct="1">
        <a:lnSpc>
          <a:spcPts val="2000"/>
        </a:lnSpc>
        <a:spcBef>
          <a:spcPts val="400"/>
        </a:spcBef>
        <a:spcAft>
          <a:spcPct val="0"/>
        </a:spcAft>
        <a:buClr>
          <a:srgbClr val="C60C30"/>
        </a:buClr>
        <a:buSzPct val="100000"/>
        <a:buFont typeface="Lucida Sans" panose="020B0602030504020204" pitchFamily="34" charset="77"/>
        <a:buChar char="–"/>
        <a:defRPr lang="en-US" dirty="0">
          <a:solidFill>
            <a:schemeClr val="bg2"/>
          </a:solidFill>
          <a:latin typeface="Lucida Sans" pitchFamily="34" charset="0"/>
          <a:ea typeface="+mn-ea"/>
          <a:cs typeface="+mn-cs"/>
        </a:defRPr>
      </a:lvl2pPr>
      <a:lvl3pPr marL="509588" indent="-165100" algn="l" rtl="0" eaLnBrk="1" fontAlgn="base" hangingPunct="1">
        <a:lnSpc>
          <a:spcPts val="2000"/>
        </a:lnSpc>
        <a:spcBef>
          <a:spcPts val="2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1600" dirty="0">
          <a:solidFill>
            <a:schemeClr val="bg2"/>
          </a:solidFill>
          <a:latin typeface="Lucida Sans" pitchFamily="34" charset="0"/>
          <a:ea typeface="+mn-ea"/>
          <a:cs typeface="+mn-cs"/>
        </a:defRPr>
      </a:lvl3pPr>
      <a:lvl4pPr marL="688975" indent="-179388" algn="l" rtl="0" eaLnBrk="1" fontAlgn="base" hangingPunct="1">
        <a:lnSpc>
          <a:spcPts val="1800"/>
        </a:lnSpc>
        <a:spcBef>
          <a:spcPts val="200"/>
        </a:spcBef>
        <a:spcAft>
          <a:spcPct val="0"/>
        </a:spcAft>
        <a:buClr>
          <a:srgbClr val="C60C30"/>
        </a:buClr>
        <a:buSzPct val="100000"/>
        <a:buFont typeface="Lucida Sans" panose="020B0602030504020204" pitchFamily="34" charset="77"/>
        <a:buChar char="–"/>
        <a:defRPr lang="en-US" sz="1600" dirty="0">
          <a:solidFill>
            <a:schemeClr val="bg2"/>
          </a:solidFill>
          <a:latin typeface="Lucida Sans" pitchFamily="34" charset="0"/>
          <a:ea typeface="+mn-ea"/>
          <a:cs typeface="+mn-cs"/>
        </a:defRPr>
      </a:lvl4pPr>
      <a:lvl5pPr marL="854075" indent="-165100" algn="l" rtl="0" eaLnBrk="1" fontAlgn="base" hangingPunct="1">
        <a:lnSpc>
          <a:spcPts val="1600"/>
        </a:lnSpc>
        <a:spcBef>
          <a:spcPts val="2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1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5pPr>
      <a:lvl6pPr marL="1141413" indent="222250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1598613" indent="222250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2055813" indent="222250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2513013" indent="222250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watson@wsu.edu" TargetMode="External"/><Relationship Id="rId2" Type="http://schemas.openxmlformats.org/officeDocument/2006/relationships/hyperlink" Target="mailto:rcholt@wsu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akmal@wsu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9">
            <a:extLst>
              <a:ext uri="{FF2B5EF4-FFF2-40B4-BE49-F238E27FC236}">
                <a16:creationId xmlns:a16="http://schemas.microsoft.com/office/drawing/2014/main" id="{1912F4DF-2F74-8049-B08C-4960878F725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458" y="730496"/>
            <a:ext cx="7712075" cy="707886"/>
          </a:xfrm>
        </p:spPr>
        <p:txBody>
          <a:bodyPr/>
          <a:lstStyle/>
          <a:p>
            <a:r>
              <a:rPr lang="en-US" altLang="en-US" sz="2000" dirty="0">
                <a:latin typeface="Lucida Sans" panose="020B0602030504020204" pitchFamily="34" charset="77"/>
              </a:rPr>
              <a:t> WSU </a:t>
            </a:r>
            <a:r>
              <a:rPr lang="en-US" altLang="en-US" sz="2000" i="1" dirty="0" err="1">
                <a:latin typeface="Lucida Sans" panose="020B0602030504020204" pitchFamily="34" charset="77"/>
              </a:rPr>
              <a:t>Titooqan</a:t>
            </a:r>
            <a:r>
              <a:rPr lang="en-US" altLang="en-US" sz="2000" i="1" dirty="0">
                <a:latin typeface="Lucida Sans" panose="020B0602030504020204" pitchFamily="34" charset="77"/>
              </a:rPr>
              <a:t> </a:t>
            </a:r>
            <a:r>
              <a:rPr lang="en-US" altLang="en-US" sz="2000" i="1" dirty="0" err="1">
                <a:latin typeface="Lucida Sans" panose="020B0602030504020204" pitchFamily="34" charset="77"/>
              </a:rPr>
              <a:t>Cuukweneewit</a:t>
            </a:r>
            <a:r>
              <a:rPr lang="en-US" altLang="en-US" sz="2000" i="1" dirty="0">
                <a:latin typeface="Lucida Sans" panose="020B0602030504020204" pitchFamily="34" charset="77"/>
              </a:rPr>
              <a:t> </a:t>
            </a:r>
            <a:r>
              <a:rPr lang="en-US" altLang="en-US" sz="2000" dirty="0" err="1">
                <a:latin typeface="Lucida Sans" panose="020B0602030504020204" pitchFamily="34" charset="77"/>
              </a:rPr>
              <a:t>CoHeart</a:t>
            </a:r>
            <a:br>
              <a:rPr lang="en-US" altLang="en-US" dirty="0">
                <a:latin typeface="Lucida Sans" panose="020B0602030504020204" pitchFamily="34" charset="77"/>
              </a:rPr>
            </a:br>
            <a:endParaRPr lang="en-US" altLang="en-US" dirty="0">
              <a:latin typeface="Lucida Sans" panose="020B0602030504020204" pitchFamily="34" charset="77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6F0ADD-0B85-B341-9CF5-5A0F0D046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0" y="1240319"/>
            <a:ext cx="9118600" cy="39751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7129F-4AAF-DD42-8394-EF33C8243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369" y="1210548"/>
            <a:ext cx="8427263" cy="400110"/>
          </a:xfrm>
        </p:spPr>
        <p:txBody>
          <a:bodyPr/>
          <a:lstStyle/>
          <a:p>
            <a:r>
              <a:rPr lang="en-US" dirty="0"/>
              <a:t>Contact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FD5EC-8C6A-5446-BB19-E25439078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5362"/>
            <a:ext cx="7772400" cy="1682512"/>
          </a:xfrm>
        </p:spPr>
        <p:txBody>
          <a:bodyPr/>
          <a:lstStyle/>
          <a:p>
            <a:r>
              <a:rPr lang="en-US" dirty="0" err="1"/>
              <a:t>renée</a:t>
            </a:r>
            <a:r>
              <a:rPr lang="en-US" dirty="0"/>
              <a:t> holt </a:t>
            </a:r>
            <a:r>
              <a:rPr lang="en-US" dirty="0">
                <a:hlinkClick r:id="rId2"/>
              </a:rPr>
              <a:t>rcholt@wsu.edu</a:t>
            </a:r>
            <a:r>
              <a:rPr lang="en-US" dirty="0"/>
              <a:t> </a:t>
            </a:r>
          </a:p>
          <a:p>
            <a:r>
              <a:rPr lang="en-US" dirty="0"/>
              <a:t>Francene Watson </a:t>
            </a:r>
            <a:r>
              <a:rPr lang="en-US" dirty="0">
                <a:hlinkClick r:id="rId3"/>
              </a:rPr>
              <a:t>fwatson@wsu.edu</a:t>
            </a:r>
            <a:endParaRPr lang="en-US" dirty="0"/>
          </a:p>
          <a:p>
            <a:r>
              <a:rPr lang="en-US" dirty="0"/>
              <a:t>Tariq Akmal </a:t>
            </a:r>
            <a:r>
              <a:rPr lang="en-US" dirty="0">
                <a:hlinkClick r:id="rId4"/>
              </a:rPr>
              <a:t>takmal@wsu</a:t>
            </a:r>
            <a:r>
              <a:rPr lang="en-US">
                <a:hlinkClick r:id="rId4"/>
              </a:rPr>
              <a:t>.edu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48707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>
            <a:extLst>
              <a:ext uri="{FF2B5EF4-FFF2-40B4-BE49-F238E27FC236}">
                <a16:creationId xmlns:a16="http://schemas.microsoft.com/office/drawing/2014/main" id="{A9372D40-CAEE-7B47-AEFF-3B16DA0B7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815" y="863646"/>
            <a:ext cx="8426450" cy="425450"/>
          </a:xfrm>
        </p:spPr>
        <p:txBody>
          <a:bodyPr/>
          <a:lstStyle/>
          <a:p>
            <a:r>
              <a:rPr lang="en-US" altLang="en-US">
                <a:latin typeface="Lucida Sans" panose="020B0602030504020204" pitchFamily="34" charset="77"/>
              </a:rPr>
              <a:t>Background</a:t>
            </a:r>
          </a:p>
        </p:txBody>
      </p:sp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98C3C9D2-8CB3-D341-9B3F-99D1CE497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840" y="1289096"/>
            <a:ext cx="7772400" cy="36317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en-US" sz="1900" i="1" dirty="0" err="1">
                <a:latin typeface="Lucida Sans" panose="020B0602030504020204" pitchFamily="34" charset="77"/>
              </a:rPr>
              <a:t>Titooqan</a:t>
            </a:r>
            <a:r>
              <a:rPr lang="en-US" altLang="en-US" sz="1900" i="1" dirty="0">
                <a:latin typeface="Lucida Sans" panose="020B0602030504020204" pitchFamily="34" charset="77"/>
              </a:rPr>
              <a:t> </a:t>
            </a:r>
            <a:r>
              <a:rPr lang="en-US" altLang="en-US" sz="1900" i="1" dirty="0" err="1">
                <a:latin typeface="Lucida Sans" panose="020B0602030504020204" pitchFamily="34" charset="77"/>
              </a:rPr>
              <a:t>Cuukweneewit</a:t>
            </a:r>
            <a:r>
              <a:rPr lang="en-US" altLang="en-US" sz="1900" i="1" dirty="0">
                <a:latin typeface="Lucida Sans" panose="020B0602030504020204" pitchFamily="34" charset="77"/>
              </a:rPr>
              <a:t> (</a:t>
            </a:r>
            <a:r>
              <a:rPr lang="en-US" altLang="en-US" sz="1900" dirty="0">
                <a:latin typeface="Lucida Sans" panose="020B0602030504020204" pitchFamily="34" charset="77"/>
              </a:rPr>
              <a:t>loosely translated from </a:t>
            </a:r>
            <a:r>
              <a:rPr lang="en-US" altLang="en-US" sz="1900" i="1" dirty="0" err="1">
                <a:latin typeface="Lucida Sans" panose="020B0602030504020204" pitchFamily="34" charset="77"/>
              </a:rPr>
              <a:t>Nimiipuutimt</a:t>
            </a:r>
            <a:r>
              <a:rPr lang="en-US" altLang="en-US" sz="1900" i="1" dirty="0">
                <a:latin typeface="Lucida Sans" panose="020B0602030504020204" pitchFamily="34" charset="77"/>
              </a:rPr>
              <a:t> Nez Perce) </a:t>
            </a:r>
            <a:r>
              <a:rPr lang="en-US" altLang="en-US" sz="1900" dirty="0">
                <a:latin typeface="Lucida Sans" panose="020B0602030504020204" pitchFamily="34" charset="77"/>
              </a:rPr>
              <a:t>is an epistemological and ontological Indigenous worldview that involves the teaching and learning of all people that weaves in ancestral knowledge and Indigenous pedagogies.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1900" dirty="0">
                <a:latin typeface="Lucida Sans" panose="020B0602030504020204" pitchFamily="34" charset="77"/>
              </a:rPr>
              <a:t>Based in Culturally Sustaining and Revitalizing Pedagogies (</a:t>
            </a:r>
            <a:r>
              <a:rPr lang="en-US" altLang="en-US" sz="1900" dirty="0" err="1">
                <a:latin typeface="Lucida Sans" panose="020B0602030504020204" pitchFamily="34" charset="77"/>
              </a:rPr>
              <a:t>Alim</a:t>
            </a:r>
            <a:r>
              <a:rPr lang="en-US" altLang="en-US" sz="1900" dirty="0">
                <a:latin typeface="Lucida Sans" panose="020B0602030504020204" pitchFamily="34" charset="77"/>
              </a:rPr>
              <a:t> &amp; Paris, 2014; Lee &amp; McCarty, 2017), our project works in partnership with three regional nations, the Nez Perce, Spokane, and </a:t>
            </a:r>
            <a:r>
              <a:rPr lang="en-US" altLang="en-US" sz="1900" dirty="0" err="1">
                <a:latin typeface="Lucida Sans" panose="020B0602030504020204" pitchFamily="34" charset="77"/>
              </a:rPr>
              <a:t>Kalispel</a:t>
            </a:r>
            <a:r>
              <a:rPr lang="en-US" altLang="en-US" sz="1900" dirty="0">
                <a:latin typeface="Lucida Sans" panose="020B0602030504020204" pitchFamily="34" charset="77"/>
              </a:rPr>
              <a:t> Tribes and includes students located on the Confederated Tribes of Colville Reservation and throughout Indian country in Montana, Wyoming, N. Dakota.</a:t>
            </a:r>
            <a:endParaRPr altLang="en-US" sz="1900" dirty="0">
              <a:latin typeface="Lucida Sans" panose="020B0602030504020204" pitchFamily="34" charset="7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1FAC7C9F-4714-4042-B03E-424E09B10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5" y="903427"/>
            <a:ext cx="8426450" cy="707886"/>
          </a:xfrm>
        </p:spPr>
        <p:txBody>
          <a:bodyPr/>
          <a:lstStyle/>
          <a:p>
            <a:r>
              <a:rPr lang="en-US" altLang="en-US" dirty="0">
                <a:latin typeface="Lucida Sans" panose="020B0602030504020204" pitchFamily="34" charset="77"/>
              </a:rPr>
              <a:t>Project Overview</a:t>
            </a:r>
            <a:br>
              <a:rPr lang="en-US" altLang="en-US" dirty="0">
                <a:latin typeface="Lucida Sans" panose="020B0602030504020204" pitchFamily="34" charset="77"/>
              </a:rPr>
            </a:br>
            <a:endParaRPr lang="en-US" altLang="en-US" dirty="0">
              <a:latin typeface="Lucida Sans" panose="020B0602030504020204" pitchFamily="34" charset="77"/>
            </a:endParaRPr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4B0B9E22-83AA-394B-9A81-5CB9E9B09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1684"/>
            <a:ext cx="7772400" cy="334963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Recruitment, retention, and successful graduation and induction of Native/Indigenous teachers, educators, and education administrators in public schools located on/near reservations and in urban areas.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Participants receive financial support, faculty mentorship, and program-specific seminars that work in culturally sustaining and revitalizing pedagogies for core curriculum and teaching practices that center Indigenous land, language, culture, and community. (</a:t>
            </a:r>
            <a:r>
              <a:rPr lang="en-US" dirty="0" err="1"/>
              <a:t>Alim</a:t>
            </a:r>
            <a:r>
              <a:rPr lang="en-US" dirty="0"/>
              <a:t> &amp; Paris, 2014).</a:t>
            </a:r>
            <a:endParaRPr altLang="en-US" dirty="0">
              <a:latin typeface="Lucida Sans" panose="020B0602030504020204" pitchFamily="34" charset="77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AAEA317F-E1F6-7F45-9D5B-13C0AF337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5" y="903427"/>
            <a:ext cx="8426450" cy="707886"/>
          </a:xfrm>
        </p:spPr>
        <p:txBody>
          <a:bodyPr/>
          <a:lstStyle/>
          <a:p>
            <a:pPr algn="ctr"/>
            <a:r>
              <a:rPr lang="en-US" altLang="en-US" dirty="0">
                <a:latin typeface="Lucida Sans" panose="020B0602030504020204" pitchFamily="34" charset="77"/>
              </a:rPr>
              <a:t>Key Concepts: </a:t>
            </a:r>
            <a:br>
              <a:rPr lang="en-US" altLang="en-US" dirty="0">
                <a:latin typeface="Lucida Sans" panose="020B0602030504020204" pitchFamily="34" charset="77"/>
              </a:rPr>
            </a:br>
            <a:r>
              <a:rPr lang="en-US" altLang="en-US" dirty="0">
                <a:latin typeface="Lucida Sans" panose="020B0602030504020204" pitchFamily="34" charset="77"/>
              </a:rPr>
              <a:t>Indigenous Knowledge Systems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D1B249A0-8D7A-DF47-9515-73F18802C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6088"/>
            <a:ext cx="7772400" cy="278537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As a teacher preparation pathway, we specifically focused on field placements in public schools located on reservations and in the surrounding Indigenous (urban) communities and schools.</a:t>
            </a:r>
          </a:p>
          <a:p>
            <a:pPr>
              <a:buFont typeface="Wingdings" pitchFamily="2" charset="2"/>
              <a:buChar char="Ø"/>
            </a:pPr>
            <a:r>
              <a:rPr lang="en-US" altLang="en-US" dirty="0">
                <a:latin typeface="Lucida Sans" panose="020B0602030504020204" pitchFamily="34" charset="77"/>
              </a:rPr>
              <a:t>Pedagogically, we centered Indigenous Knowledges (IK), culturally sustaining and revitalizing pedagogies (McCarty &amp; Lee, 2014) through Native language revitalization, epistemologies with storytelling, and land-and-culture based education.</a:t>
            </a:r>
            <a:endParaRPr altLang="en-US" dirty="0">
              <a:latin typeface="Lucida Sans" panose="020B0602030504020204" pitchFamily="34" charset="77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798D40D-6965-404C-AE7A-900204B26E53}"/>
              </a:ext>
            </a:extLst>
          </p:cNvPr>
          <p:cNvSpPr txBox="1"/>
          <p:nvPr/>
        </p:nvSpPr>
        <p:spPr>
          <a:xfrm>
            <a:off x="1072342" y="1321724"/>
            <a:ext cx="70491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chemeClr val="bg2"/>
                </a:solidFill>
              </a:rPr>
              <a:t>“Students who develop a critical Indigenous consciousness acknowledge, respect, and embrace the role Indigenous leaders play in providing service to their community and people… For Indigenous peoples, education has traditionally been a way to learn about life in ways that are directly tied to learning experiences involving nature, participant observation, hands-on practices, and storytelling. These educational experiences take place in one’s own community for the purpose of cultural transmission. The ultimate goal of Indigenous education is to learn how to become a contributing member of one’s community and this happens by locating students’ experiences in their communities.” </a:t>
            </a:r>
          </a:p>
          <a:p>
            <a:pPr algn="ctr"/>
            <a:r>
              <a:rPr lang="en-US" i="1" dirty="0">
                <a:solidFill>
                  <a:schemeClr val="bg2"/>
                </a:solidFill>
              </a:rPr>
              <a:t>– Tiffany Lee (</a:t>
            </a:r>
            <a:r>
              <a:rPr lang="en-US" i="1" dirty="0" err="1">
                <a:solidFill>
                  <a:schemeClr val="bg2"/>
                </a:solidFill>
              </a:rPr>
              <a:t>Diné</a:t>
            </a:r>
            <a:r>
              <a:rPr lang="en-US" i="1" dirty="0">
                <a:solidFill>
                  <a:schemeClr val="bg2"/>
                </a:solidFill>
              </a:rPr>
              <a:t>/Lakota) 2006</a:t>
            </a:r>
            <a:endParaRPr lang="en-US" dirty="0">
              <a:solidFill>
                <a:schemeClr val="bg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04926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5D37D-6F38-1249-8F65-0B50D949C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039" y="922872"/>
            <a:ext cx="8427263" cy="400110"/>
          </a:xfrm>
        </p:spPr>
        <p:txBody>
          <a:bodyPr/>
          <a:lstStyle/>
          <a:p>
            <a:r>
              <a:rPr lang="en-US"/>
              <a:t>Indigenous framework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C99D8B7-6E99-724F-850E-E7F55D7DBB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8826782"/>
              </p:ext>
            </p:extLst>
          </p:nvPr>
        </p:nvGraphicFramePr>
        <p:xfrm>
          <a:off x="1941817" y="1500028"/>
          <a:ext cx="5085708" cy="3643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453705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0C0E8-741D-454B-BE55-1494A1F52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369" y="1210548"/>
            <a:ext cx="8427263" cy="400110"/>
          </a:xfrm>
        </p:spPr>
        <p:txBody>
          <a:bodyPr/>
          <a:lstStyle/>
          <a:p>
            <a:r>
              <a:rPr lang="en-US" dirty="0"/>
              <a:t>Indigenous education and nation building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2846D-692D-0E49-9641-37A38D663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5362"/>
            <a:ext cx="7772400" cy="2913618"/>
          </a:xfrm>
        </p:spPr>
        <p:txBody>
          <a:bodyPr/>
          <a:lstStyle/>
          <a:p>
            <a:pPr>
              <a:spcBef>
                <a:spcPct val="0"/>
              </a:spcBef>
              <a:buNone/>
            </a:pPr>
            <a:endParaRPr lang="en-US" altLang="en-US" b="1" dirty="0"/>
          </a:p>
          <a:p>
            <a:pPr>
              <a:spcBef>
                <a:spcPct val="0"/>
              </a:spcBef>
            </a:pPr>
            <a:r>
              <a:rPr lang="en-US" altLang="en-US" dirty="0"/>
              <a:t>Heals the “soul wound(s)” of colonialism and can improve students</a:t>
            </a:r>
            <a:r>
              <a:rPr lang="en-US" altLang="ja-JP" dirty="0"/>
              <a:t> behavior(s) and influence academic success (Duran &amp; Braveheart, 1998; Duran &amp; Duran, 1995; Smith, 2012)</a:t>
            </a:r>
          </a:p>
          <a:p>
            <a:pPr>
              <a:spcBef>
                <a:spcPct val="0"/>
              </a:spcBef>
            </a:pPr>
            <a:r>
              <a:rPr lang="en-US" altLang="ja-JP" dirty="0"/>
              <a:t>Provides </a:t>
            </a:r>
            <a:r>
              <a:rPr lang="en-US" altLang="en-US" dirty="0"/>
              <a:t>opportunities for education sovereignty to be enacted and can potentially create opportunities linked to nation building and influences next generation of Native youth (McCarty &amp; Lee, 2014; </a:t>
            </a:r>
            <a:r>
              <a:rPr lang="en-US" altLang="en-US" dirty="0" err="1"/>
              <a:t>Brayboy</a:t>
            </a:r>
            <a:r>
              <a:rPr lang="en-US" altLang="en-US" dirty="0"/>
              <a:t>, 2006)</a:t>
            </a:r>
          </a:p>
        </p:txBody>
      </p:sp>
    </p:spTree>
    <p:extLst>
      <p:ext uri="{BB962C8B-B14F-4D97-AF65-F5344CB8AC3E}">
        <p14:creationId xmlns:p14="http://schemas.microsoft.com/office/powerpoint/2010/main" val="380550324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F6F3A-C7B5-9E44-97AB-DC1CBBEE5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81" y="913978"/>
            <a:ext cx="7772400" cy="2894382"/>
          </a:xfrm>
        </p:spPr>
        <p:txBody>
          <a:bodyPr/>
          <a:lstStyle/>
          <a:p>
            <a:pPr>
              <a:spcBef>
                <a:spcPct val="0"/>
              </a:spcBef>
              <a:buNone/>
              <a:defRPr/>
            </a:pPr>
            <a:r>
              <a:rPr lang="en-US" altLang="x-none" b="1" dirty="0">
                <a:ea typeface="ＭＳ Ｐゴシック" charset="-128"/>
              </a:rPr>
              <a:t>Culture-Based Education (CBE):</a:t>
            </a:r>
          </a:p>
          <a:p>
            <a:pPr marL="305991" indent="-298847">
              <a:spcBef>
                <a:spcPct val="0"/>
              </a:spcBef>
              <a:buFontTx/>
              <a:buNone/>
              <a:defRPr/>
            </a:pPr>
            <a:endParaRPr lang="en-US" altLang="x-none" sz="2400" dirty="0">
              <a:ea typeface="ＭＳ Ｐゴシック" charset="-128"/>
            </a:endParaRPr>
          </a:p>
          <a:p>
            <a:pPr marL="464344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x-none" sz="1800" dirty="0">
                <a:ea typeface="ＭＳ Ｐゴシック" charset="-128"/>
              </a:rPr>
              <a:t>Positively impacts student socio-emotional well-being (e.g., identity, self-efficacy, social relationships);</a:t>
            </a:r>
          </a:p>
          <a:p>
            <a:pPr marL="464344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x-none" sz="1800" dirty="0">
                <a:ea typeface="ＭＳ Ｐゴシック" charset="-128"/>
              </a:rPr>
              <a:t>Enhanced socio-emotional well-being, in turn, positively affects math and reading test scores;</a:t>
            </a:r>
          </a:p>
          <a:p>
            <a:pPr marL="464344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x-none" sz="1800" dirty="0">
                <a:ea typeface="ＭＳ Ｐゴシック" charset="-128"/>
              </a:rPr>
              <a:t>Positively related to math and reading test scores for all students, and particularly for those with low socio-emotional development, most notably when supported by overall CBE use within the school. (</a:t>
            </a:r>
            <a:r>
              <a:rPr lang="en-US" altLang="x-none" sz="1800" dirty="0" err="1">
                <a:ea typeface="ＭＳ Ｐゴシック" charset="-128"/>
              </a:rPr>
              <a:t>Sabzallian</a:t>
            </a:r>
            <a:r>
              <a:rPr lang="en-US" altLang="x-none" sz="1800" dirty="0">
                <a:ea typeface="ＭＳ Ｐゴシック" charset="-128"/>
              </a:rPr>
              <a:t>, 2019)</a:t>
            </a:r>
            <a:endParaRPr lang="en-US" altLang="x-none" sz="1800" baseline="300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287705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84CFCDCC-9035-A147-BDA1-0E43C38C4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980" y="766354"/>
            <a:ext cx="8426450" cy="426720"/>
          </a:xfrm>
        </p:spPr>
        <p:txBody>
          <a:bodyPr/>
          <a:lstStyle/>
          <a:p>
            <a:r>
              <a:rPr lang="en-US" altLang="en-US">
                <a:latin typeface="Lucida Sans" panose="020B0602030504020204" pitchFamily="34" charset="77"/>
              </a:rPr>
              <a:t>Challenges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7EA68997-D921-814C-97EA-E63B360C1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629" y="1280387"/>
            <a:ext cx="7772400" cy="450379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en-US" sz="1800">
                <a:latin typeface="Lucida Sans" panose="020B0602030504020204" pitchFamily="34" charset="77"/>
              </a:rPr>
              <a:t>Generating a place-based program is relational and time-intensive, and requires more resources than mainstream teacher preparation programming;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1800">
                <a:latin typeface="Lucida Sans" panose="020B0602030504020204" pitchFamily="34" charset="77"/>
              </a:rPr>
              <a:t>Teacher preparation program needs maximum professional flexibility to respond to the needs of the community;</a:t>
            </a:r>
          </a:p>
          <a:p>
            <a:pPr>
              <a:buFont typeface="Wingdings" pitchFamily="2" charset="2"/>
              <a:buChar char="Ø"/>
            </a:pPr>
            <a:r>
              <a:rPr altLang="en-US" sz="1800">
                <a:latin typeface="Lucida Sans" panose="020B0602030504020204" pitchFamily="34" charset="77"/>
              </a:rPr>
              <a:t>C</a:t>
            </a:r>
            <a:r>
              <a:rPr lang="en-US" altLang="en-US" sz="1800">
                <a:latin typeface="Lucida Sans" panose="020B0602030504020204" pitchFamily="34" charset="77"/>
              </a:rPr>
              <a:t>reating a summer intensive schedule has been a challenge for students who are immersed in summer cultural activities; 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1800">
                <a:latin typeface="Lucida Sans" panose="020B0602030504020204" pitchFamily="34" charset="77"/>
              </a:rPr>
              <a:t>Rural and remote reservation communities can often present technological difficulties namely access to internet and telephone services. </a:t>
            </a:r>
            <a:endParaRPr altLang="en-US" sz="1800">
              <a:latin typeface="Lucida Sans" panose="020B0602030504020204" pitchFamily="34" charset="77"/>
            </a:endParaRPr>
          </a:p>
          <a:p>
            <a:pPr marL="344488" lvl="1" indent="0">
              <a:buNone/>
            </a:pPr>
            <a:r>
              <a:rPr altLang="en-US">
                <a:latin typeface="Lucida Sans" panose="020B0602030504020204" pitchFamily="34" charset="77"/>
              </a:rPr>
              <a:t>										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WSU Brand HEX">
      <a:dk1>
        <a:srgbClr val="000000"/>
      </a:dk1>
      <a:lt1>
        <a:srgbClr val="FFFFFF"/>
      </a:lt1>
      <a:dk2>
        <a:srgbClr val="003C69"/>
      </a:dk2>
      <a:lt2>
        <a:srgbClr val="DBCEAC"/>
      </a:lt2>
      <a:accent1>
        <a:srgbClr val="981E32"/>
      </a:accent1>
      <a:accent2>
        <a:srgbClr val="5E6A71"/>
      </a:accent2>
      <a:accent3>
        <a:srgbClr val="C60C30"/>
      </a:accent3>
      <a:accent4>
        <a:srgbClr val="EC7A08"/>
      </a:accent4>
      <a:accent5>
        <a:srgbClr val="3CB6CE"/>
      </a:accent5>
      <a:accent6>
        <a:srgbClr val="B6BF00"/>
      </a:accent6>
      <a:hlink>
        <a:srgbClr val="452325"/>
      </a:hlink>
      <a:folHlink>
        <a:srgbClr val="FF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003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AAA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0033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99"/>
        </a:dk2>
        <a:lt2>
          <a:srgbClr val="FFFFFF"/>
        </a:lt2>
        <a:accent1>
          <a:srgbClr val="CC0033"/>
        </a:accent1>
        <a:accent2>
          <a:srgbClr val="000099"/>
        </a:accent2>
        <a:accent3>
          <a:srgbClr val="AAAACA"/>
        </a:accent3>
        <a:accent4>
          <a:srgbClr val="DADADA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9999"/>
        </a:dk2>
        <a:lt2>
          <a:srgbClr val="FFFFFF"/>
        </a:lt2>
        <a:accent1>
          <a:srgbClr val="CC0033"/>
        </a:accent1>
        <a:accent2>
          <a:srgbClr val="000099"/>
        </a:accent2>
        <a:accent3>
          <a:srgbClr val="AACACA"/>
        </a:accent3>
        <a:accent4>
          <a:srgbClr val="DADADA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0 18 18 WSU DWF Conference PPT (PESB)" id="{2844F167-6C30-C246-ADF7-BD5FD3A86657}" vid="{7B6CAFBF-EB61-8840-9EAC-C5EBC070003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 18 18 WSU DWF Conference PPT (PESB)</Template>
  <TotalTime>15032</TotalTime>
  <Words>777</Words>
  <Application>Microsoft Office PowerPoint</Application>
  <PresentationFormat>On-screen Show (16:9)</PresentationFormat>
  <Paragraphs>72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Lucida Sans</vt:lpstr>
      <vt:lpstr>Times New Roman</vt:lpstr>
      <vt:lpstr>Wingdings</vt:lpstr>
      <vt:lpstr>Default Design</vt:lpstr>
      <vt:lpstr> WSU Titooqan Cuukweneewit CoHeart </vt:lpstr>
      <vt:lpstr>Background</vt:lpstr>
      <vt:lpstr>Project Overview </vt:lpstr>
      <vt:lpstr>Key Concepts:  Indigenous Knowledge Systems</vt:lpstr>
      <vt:lpstr>PowerPoint Presentation</vt:lpstr>
      <vt:lpstr>Indigenous framework</vt:lpstr>
      <vt:lpstr>Indigenous education and nation building</vt:lpstr>
      <vt:lpstr>PowerPoint Presentation</vt:lpstr>
      <vt:lpstr>Challenges</vt:lpstr>
      <vt:lpstr>Contact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WSU Titooqan Cuukweneewit AlterNATIVE</dc:title>
  <dc:creator>Akmal, Tariq</dc:creator>
  <cp:lastModifiedBy>Elizabeth Parker</cp:lastModifiedBy>
  <cp:revision>41</cp:revision>
  <cp:lastPrinted>2014-04-21T18:27:44Z</cp:lastPrinted>
  <dcterms:created xsi:type="dcterms:W3CDTF">2018-10-22T16:33:41Z</dcterms:created>
  <dcterms:modified xsi:type="dcterms:W3CDTF">2021-11-02T21:02:05Z</dcterms:modified>
</cp:coreProperties>
</file>